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Poppins"/>
      <p:regular r:id="rId38"/>
      <p:bold r:id="rId39"/>
      <p:italic r:id="rId40"/>
      <p:boldItalic r:id="rId41"/>
    </p:embeddedFont>
    <p:embeddedFont>
      <p:font typeface="Inter"/>
      <p:regular r:id="rId42"/>
      <p:bold r:id="rId43"/>
    </p:embeddedFont>
    <p:embeddedFont>
      <p:font typeface="Inter Black"/>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hbGhy1jTNOh/oGrLJZ9D8oMPoj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0A2B13-A0ED-4C91-9639-9ED601886F81}">
  <a:tblStyle styleId="{0B0A2B13-A0ED-4C91-9639-9ED601886F8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oppins-italic.fntdata"/><Relationship Id="rId20" Type="http://schemas.openxmlformats.org/officeDocument/2006/relationships/slide" Target="slides/slide15.xml"/><Relationship Id="rId42" Type="http://schemas.openxmlformats.org/officeDocument/2006/relationships/font" Target="fonts/Inter-regular.fntdata"/><Relationship Id="rId41" Type="http://schemas.openxmlformats.org/officeDocument/2006/relationships/font" Target="fonts/Poppins-boldItalic.fntdata"/><Relationship Id="rId22" Type="http://schemas.openxmlformats.org/officeDocument/2006/relationships/slide" Target="slides/slide17.xml"/><Relationship Id="rId44" Type="http://schemas.openxmlformats.org/officeDocument/2006/relationships/font" Target="fonts/InterBlack-bold.fntdata"/><Relationship Id="rId21" Type="http://schemas.openxmlformats.org/officeDocument/2006/relationships/slide" Target="slides/slide16.xml"/><Relationship Id="rId43" Type="http://schemas.openxmlformats.org/officeDocument/2006/relationships/font" Target="fonts/Inter-bold.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oppins-bold.fntdata"/><Relationship Id="rId16" Type="http://schemas.openxmlformats.org/officeDocument/2006/relationships/slide" Target="slides/slide11.xml"/><Relationship Id="rId38" Type="http://schemas.openxmlformats.org/officeDocument/2006/relationships/font" Target="fonts/Poppi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f344814fb7_0_8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4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Use this open-ended, leading question as an ice-breaker for the session, to encourage participants to share opinions and inputs. Give maximum 5 minutes to this discussion, and note down answers. Use this as a segue to answer the question with the following 2 slides.</a:t>
            </a:r>
            <a:endParaRPr/>
          </a:p>
        </p:txBody>
      </p:sp>
      <p:sp>
        <p:nvSpPr>
          <p:cNvPr id="311" name="Google Shape;311;gf344814fb7_0_8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344814fb7_0_8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4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Here you can introduce the concept that the focus of successful digital marketing is on the customer (traveller)</a:t>
            </a:r>
            <a:endParaRPr>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0" lvl="0" marL="0" rtl="0" algn="l">
              <a:lnSpc>
                <a:spcPct val="100000"/>
              </a:lnSpc>
              <a:spcBef>
                <a:spcPts val="0"/>
              </a:spcBef>
              <a:spcAft>
                <a:spcPts val="0"/>
              </a:spcAft>
              <a:buSzPts val="1100"/>
              <a:buNone/>
            </a:pPr>
            <a:r>
              <a:rPr b="1" lang="en-US" sz="1400">
                <a:solidFill>
                  <a:srgbClr val="262627"/>
                </a:solidFill>
              </a:rPr>
              <a:t>Useful talking points and angles to consider:</a:t>
            </a:r>
            <a:endParaRPr b="1" sz="1400">
              <a:solidFill>
                <a:srgbClr val="262627"/>
              </a:solidFill>
            </a:endParaRPr>
          </a:p>
          <a:p>
            <a:pPr indent="0" lvl="0" marL="0" rtl="0" algn="l">
              <a:lnSpc>
                <a:spcPct val="100000"/>
              </a:lnSpc>
              <a:spcBef>
                <a:spcPts val="0"/>
              </a:spcBef>
              <a:spcAft>
                <a:spcPts val="0"/>
              </a:spcAft>
              <a:buSzPts val="1100"/>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Participants should grasp that even though their business might not yet have a presence on digital channels, or have adapted to new marketing trends, their customer is already shaping the way forward.</a:t>
            </a:r>
            <a:endParaRPr/>
          </a:p>
        </p:txBody>
      </p:sp>
      <p:sp>
        <p:nvSpPr>
          <p:cNvPr id="319" name="Google Shape;319;gf344814fb7_0_8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f344814fb7_0_8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4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The second reason why Digital Marketing is important for tourism marketing is that marketing itself has evolved, compared to traditional offline channels like trade shows and print. </a:t>
            </a:r>
            <a:endParaRPr>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rPr>
              <a:t>Useful talking points and angles to consider:</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Participants should grasp that while digital marketing creates a world of opportunity, it has raised the bar, and created a more competitive environment to sell and promote their products. If they can reach 1000 people for $10, so can their competitors. </a:t>
            </a:r>
            <a:endParaRPr/>
          </a:p>
        </p:txBody>
      </p:sp>
      <p:sp>
        <p:nvSpPr>
          <p:cNvPr id="327" name="Google Shape;327;gf344814fb7_0_8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f344814fb7_0_8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f344814fb7_0_8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7"/>
              </a:buClr>
              <a:buSzPts val="14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rgbClr val="262627"/>
              </a:buClr>
              <a:buSzPts val="14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In context of traveller behaviour and marketing changing, COVID-19 can be referenced as a specific turning point. While the course does not exclusively focus on COVID-19 recovery marketing, it’s a reality for all participants. This can be introduced by acknowledging COVID-19’s impact on tourism marketing globally. The example used is a press release by Airbnb during COVID-19, launching virtual online experiences amidst lockdowns - a practical example of how quickly travel products and leading travel brands had to adapt. The demand for travel didn’t go away, people still wanted to experience places and culture. Travellers very quickly became more comfortable with using technology for research, booking, and now even having experiences. As tourism brands, participants need to be aware of this. The purpose of the slide is not to instruct participants to invest in offering online experience, merely to open their minds to how the industry has evolved.</a:t>
            </a:r>
            <a:endParaRPr>
              <a:solidFill>
                <a:srgbClr val="262627"/>
              </a:solidFill>
            </a:endParaRPr>
          </a:p>
          <a:p>
            <a:pPr indent="0" lvl="0" marL="0" rtl="0" algn="l">
              <a:lnSpc>
                <a:spcPct val="100000"/>
              </a:lnSpc>
              <a:spcBef>
                <a:spcPts val="0"/>
              </a:spcBef>
              <a:spcAft>
                <a:spcPts val="0"/>
              </a:spcAft>
              <a:buSzPts val="1400"/>
              <a:buNone/>
            </a:pPr>
            <a:r>
              <a:t/>
            </a:r>
            <a:endParaRPr>
              <a:solidFill>
                <a:srgbClr val="262627"/>
              </a:solidFill>
            </a:endParaRPr>
          </a:p>
          <a:p>
            <a:pPr indent="0" lvl="0" marL="0" rtl="0" algn="l">
              <a:lnSpc>
                <a:spcPct val="100000"/>
              </a:lnSpc>
              <a:spcBef>
                <a:spcPts val="0"/>
              </a:spcBef>
              <a:spcAft>
                <a:spcPts val="0"/>
              </a:spcAft>
              <a:buClr>
                <a:srgbClr val="262627"/>
              </a:buClr>
              <a:buSzPts val="1100"/>
              <a:buFont typeface="Arial"/>
              <a:buNone/>
            </a:pPr>
            <a:r>
              <a:rPr b="1" lang="en-US" sz="1400">
                <a:solidFill>
                  <a:srgbClr val="262627"/>
                </a:solidFill>
              </a:rPr>
              <a:t>Useful talking points and angles to consider:</a:t>
            </a:r>
            <a:endParaRPr b="1" sz="1400">
              <a:solidFill>
                <a:srgbClr val="262627"/>
              </a:solidFill>
            </a:endParaRPr>
          </a:p>
          <a:p>
            <a:pPr indent="0" lvl="0" marL="0" rtl="0" algn="l">
              <a:lnSpc>
                <a:spcPct val="100000"/>
              </a:lnSpc>
              <a:spcBef>
                <a:spcPts val="0"/>
              </a:spcBef>
              <a:spcAft>
                <a:spcPts val="0"/>
              </a:spcAft>
              <a:buClr>
                <a:srgbClr val="262627"/>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This can be introduced by acknowledging COVID-19’s impact on tourism marketing globally, and the importance of tour operators understanding how travellers think, make booking decisions, and travel.</a:t>
            </a:r>
            <a:endParaRPr b="1"/>
          </a:p>
        </p:txBody>
      </p:sp>
      <p:sp>
        <p:nvSpPr>
          <p:cNvPr id="336" name="Google Shape;336;gf344814fb7_0_8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fab9986f9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7"/>
              </a:buClr>
              <a:buSzPts val="14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rgbClr val="262627"/>
              </a:buClr>
              <a:buSzPts val="14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On a more practical level for inbound tour operators in Uganda, there are health and safety considerations too as global travel regulations around health and safety have changed. Travellers use mobile apps, and touchless technology during the travel experience.</a:t>
            </a:r>
            <a:endParaRPr>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262627"/>
              </a:solidFill>
            </a:endParaRPr>
          </a:p>
          <a:p>
            <a:pPr indent="0" lvl="0" marL="0" rtl="0" algn="l">
              <a:lnSpc>
                <a:spcPct val="100000"/>
              </a:lnSpc>
              <a:spcBef>
                <a:spcPts val="0"/>
              </a:spcBef>
              <a:spcAft>
                <a:spcPts val="0"/>
              </a:spcAft>
              <a:buClr>
                <a:srgbClr val="262627"/>
              </a:buClr>
              <a:buSzPts val="1100"/>
              <a:buFont typeface="Arial"/>
              <a:buNone/>
            </a:pPr>
            <a:r>
              <a:rPr b="1" lang="en-US" sz="1400">
                <a:solidFill>
                  <a:srgbClr val="262627"/>
                </a:solidFill>
              </a:rPr>
              <a:t>Useful talking points and angles to consider:</a:t>
            </a:r>
            <a:endParaRPr b="1" sz="1400">
              <a:solidFill>
                <a:srgbClr val="262627"/>
              </a:solidFill>
            </a:endParaRPr>
          </a:p>
          <a:p>
            <a:pPr indent="0" lvl="0" marL="0" rtl="0" algn="l">
              <a:lnSpc>
                <a:spcPct val="100000"/>
              </a:lnSpc>
              <a:spcBef>
                <a:spcPts val="0"/>
              </a:spcBef>
              <a:spcAft>
                <a:spcPts val="0"/>
              </a:spcAft>
              <a:buClr>
                <a:srgbClr val="262627"/>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b="1" lang="en-US">
                <a:solidFill>
                  <a:srgbClr val="262627"/>
                </a:solidFill>
              </a:rPr>
              <a:t>Ask: </a:t>
            </a:r>
            <a:r>
              <a:rPr lang="en-US">
                <a:solidFill>
                  <a:srgbClr val="262627"/>
                </a:solidFill>
              </a:rPr>
              <a:t>Use the second bullet ‘What we can do to adapt?” to open a conversation in the room. Give participants an opportunity to share their experience and views on how guest experience and welcoming inbound travellers have changed, and will be different because of health and safety in light of COVID-19.</a:t>
            </a:r>
            <a:endParaRPr>
              <a:solidFill>
                <a:srgbClr val="262627"/>
              </a:solidFill>
            </a:endParaRPr>
          </a:p>
        </p:txBody>
      </p:sp>
      <p:sp>
        <p:nvSpPr>
          <p:cNvPr id="343" name="Google Shape;343;gfab9986f9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f344814f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f344814fb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7"/>
              </a:buClr>
              <a:buSzPts val="14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rgbClr val="262627"/>
              </a:buClr>
              <a:buSzPts val="1400"/>
              <a:buFont typeface="Arial"/>
              <a:buNone/>
            </a:pPr>
            <a:r>
              <a:t/>
            </a:r>
            <a:endParaRPr b="1" sz="1400">
              <a:solidFill>
                <a:srgbClr val="262627"/>
              </a:solidFill>
            </a:endParaRPr>
          </a:p>
          <a:p>
            <a:pPr indent="-317500" lvl="0" marL="457200" rtl="0" algn="l">
              <a:lnSpc>
                <a:spcPct val="100000"/>
              </a:lnSpc>
              <a:spcBef>
                <a:spcPts val="0"/>
              </a:spcBef>
              <a:spcAft>
                <a:spcPts val="0"/>
              </a:spcAft>
              <a:buSzPts val="1400"/>
              <a:buChar char="●"/>
            </a:pPr>
            <a:r>
              <a:rPr lang="en-US"/>
              <a:t>Ask the group to answer this question. Let 2 or 3 people give their opinion.</a:t>
            </a:r>
            <a:endParaRPr/>
          </a:p>
        </p:txBody>
      </p:sp>
      <p:sp>
        <p:nvSpPr>
          <p:cNvPr id="352" name="Google Shape;352;gf344814fb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f344814fb7_0_8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f344814fb7_0_8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Use this slide to flow from the question and discussion in the previous slide (it’s the answer to the question about how Tour Operators can remain competitive. In a crowded market, companies need to understand how their target market(s) think, but also how to communicate to them at different stages of their research and booking process.</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Stress the importance of tour operators understanding how different </a:t>
            </a:r>
            <a:r>
              <a:rPr lang="en-US">
                <a:solidFill>
                  <a:srgbClr val="262627"/>
                </a:solidFill>
                <a:extLst>
                  <a:ext uri="http://customooxmlschemas.google.com/">
                    <go:slidesCustomData xmlns:go="http://customooxmlschemas.google.com/" textRoundtripDataId="37"/>
                  </a:ext>
                </a:extLst>
              </a:rPr>
              <a:t>travellers think</a:t>
            </a:r>
            <a:r>
              <a:rPr lang="en-US">
                <a:solidFill>
                  <a:srgbClr val="262627"/>
                </a:solidFill>
              </a:rPr>
              <a:t>, make booking decisions, and travel.</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Ask the group whether they recognize this. Let 1 or 2 people give an example.</a:t>
            </a:r>
            <a:endParaRPr>
              <a:solidFill>
                <a:srgbClr val="262627"/>
              </a:solidFill>
            </a:endParaRPr>
          </a:p>
        </p:txBody>
      </p:sp>
      <p:sp>
        <p:nvSpPr>
          <p:cNvPr id="359" name="Google Shape;359;gf344814fb7_0_8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f95964a719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extLst>
                  <a:ext uri="http://customooxmlschemas.google.com/">
                    <go:slidesCustomData xmlns:go="http://customooxmlschemas.google.com/" textRoundtripDataId="45"/>
                  </a:ext>
                </a:extLst>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Introduce the concept of the customer journey to participants, using the example of Gorilla Trekking below. Remember, this will be a concept we use in all modules. After this slide, participants should grasp that travellers don’t wake up one day deciding they want to book a tour to Uganda - they go through a series of questions and emotions before making the decision to book. This will be illustrated by showing a traveller persona as example, moving through the four stages of Awareness, Interest, Desire and Action from left to right on the screen. To avoid too much technical jargon, we are referring to this as the “Customer Journey”, however, the concepts of the AIDA sales funnel can still be introduced and used, to illustrate that the number of potential customers become less, closer to the action stage.</a:t>
            </a:r>
            <a:endParaRPr>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262627"/>
              </a:solidFill>
            </a:endParaRPr>
          </a:p>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rPr>
              <a:t>Useful talking points and angles to consider:</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Each traveller goes through multiple stages when researching and booking travel experiences. This is called the Customer Journey (also referred to as the purchase funnel)</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Not all customers are the same, the customer journey will be unique for different types of travellers</a:t>
            </a:r>
            <a:endParaRPr>
              <a:solidFill>
                <a:srgbClr val="262627"/>
              </a:solidFill>
            </a:endParaRPr>
          </a:p>
          <a:p>
            <a:pPr indent="0" lvl="0" marL="0" rtl="0" algn="l">
              <a:lnSpc>
                <a:spcPct val="100000"/>
              </a:lnSpc>
              <a:spcBef>
                <a:spcPts val="0"/>
              </a:spcBef>
              <a:spcAft>
                <a:spcPts val="0"/>
              </a:spcAft>
              <a:buSzPts val="1400"/>
              <a:buNone/>
            </a:pPr>
            <a:r>
              <a:t/>
            </a:r>
            <a:endParaRPr>
              <a:solidFill>
                <a:srgbClr val="262627"/>
              </a:solidFill>
            </a:endParaRPr>
          </a:p>
          <a:p>
            <a:pPr indent="0" lvl="0" marL="0" rtl="0" algn="l">
              <a:lnSpc>
                <a:spcPct val="100000"/>
              </a:lnSpc>
              <a:spcBef>
                <a:spcPts val="0"/>
              </a:spcBef>
              <a:spcAft>
                <a:spcPts val="0"/>
              </a:spcAft>
              <a:buSzPts val="1400"/>
              <a:buNone/>
            </a:pPr>
            <a:r>
              <a:rPr b="1" lang="en-US" sz="1400">
                <a:solidFill>
                  <a:srgbClr val="262627"/>
                </a:solidFill>
              </a:rPr>
              <a:t>Practical Example: Illustrate the Customer Journey with the example of Gorilla Trekking</a:t>
            </a:r>
            <a:endParaRPr b="1" sz="1400">
              <a:solidFill>
                <a:srgbClr val="262627"/>
              </a:solidFill>
            </a:endParaRPr>
          </a:p>
          <a:p>
            <a:pPr indent="0" lvl="0" marL="0" rtl="0" algn="l">
              <a:lnSpc>
                <a:spcPct val="100000"/>
              </a:lnSpc>
              <a:spcBef>
                <a:spcPts val="0"/>
              </a:spcBef>
              <a:spcAft>
                <a:spcPts val="0"/>
              </a:spcAft>
              <a:buSzPts val="1400"/>
              <a:buNone/>
            </a:pPr>
            <a:r>
              <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b="1" lang="en-US">
                <a:solidFill>
                  <a:srgbClr val="262627"/>
                </a:solidFill>
              </a:rPr>
              <a:t>Awareness:</a:t>
            </a:r>
            <a:r>
              <a:rPr lang="en-US">
                <a:solidFill>
                  <a:srgbClr val="262627"/>
                </a:solidFill>
              </a:rPr>
              <a:t> The traveller sees a video of a baby gorilla posted by a tour company on Instagram while scrolling through photos while enjoying their morning coffee. They have heard about Uganda, and have always dreamed of seeing mountain gorillas, but have not considered booking a trip to Uganda.</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b="1" lang="en-US">
                <a:solidFill>
                  <a:srgbClr val="262627"/>
                </a:solidFill>
              </a:rPr>
              <a:t>Interest:</a:t>
            </a:r>
            <a:r>
              <a:rPr lang="en-US">
                <a:solidFill>
                  <a:srgbClr val="262627"/>
                </a:solidFill>
              </a:rPr>
              <a:t> The traveller follows the company’s Instagram account, hoping to find more inspirational photos and videos (including cute gorilla videos), in the future. They also take a minute to visit the company’s website via the link in the company’s Instagram bio, and signs up for their newsletter hoping to receive more information about gorilla trekking and Uganda in their inbox. During this stage, the traveller uses Google and YouTube to find more information and videos of Uganda, and Mountain Gorillas.</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b="1" lang="en-US">
                <a:solidFill>
                  <a:srgbClr val="262627"/>
                </a:solidFill>
              </a:rPr>
              <a:t>Desire:</a:t>
            </a:r>
            <a:r>
              <a:rPr lang="en-US">
                <a:solidFill>
                  <a:srgbClr val="262627"/>
                </a:solidFill>
              </a:rPr>
              <a:t> After seeing inspirational Instagram posts and emails from the company for a couple of weeks, the traveller has started to develop a deeper need for visiting Uganda in person. By seeing and reading more practical information about the destinations and experiences available to them, their dreams of seeing mountain gorillas have now grown into real ideas and plans. They have decided that they want to visit Uganda in the next 12 months. They visit the company’s website to explore sample itineraries, and read up about when the best time would be to take a trip, and how much it would cost. During this stage, the traveller uses Google to search for tours and practical information, and visit Online Booking websites to compare different options.</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b="1" lang="en-US">
                <a:solidFill>
                  <a:srgbClr val="262627"/>
                </a:solidFill>
              </a:rPr>
              <a:t>Action:</a:t>
            </a:r>
            <a:r>
              <a:rPr lang="en-US">
                <a:solidFill>
                  <a:srgbClr val="262627"/>
                </a:solidFill>
              </a:rPr>
              <a:t> After researching and comparing different itineraries and websites, the traveller contacts the company through their website, as well as two other companies, asking for a quote.</a:t>
            </a:r>
            <a:endParaRPr sz="1000"/>
          </a:p>
        </p:txBody>
      </p:sp>
      <p:sp>
        <p:nvSpPr>
          <p:cNvPr id="365" name="Google Shape;365;gf95964a719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fab9986f98_0_7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7"/>
              </a:buClr>
              <a:buSzPts val="11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rgbClr val="262627"/>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Use this slide as a bridge between the customer digital marketing  journey concept, and personas. Inform the participants that they will be completing a group assignment around creating personas, to end this module.</a:t>
            </a:r>
            <a:endParaRPr>
              <a:solidFill>
                <a:srgbClr val="262627"/>
              </a:solidFill>
            </a:endParaRPr>
          </a:p>
          <a:p>
            <a:pPr indent="0" lvl="0" marL="0" rtl="0" algn="l">
              <a:lnSpc>
                <a:spcPct val="100000"/>
              </a:lnSpc>
              <a:spcBef>
                <a:spcPts val="0"/>
              </a:spcBef>
              <a:spcAft>
                <a:spcPts val="0"/>
              </a:spcAft>
              <a:buSzPts val="1400"/>
              <a:buNone/>
            </a:pPr>
            <a:r>
              <a:t/>
            </a:r>
            <a:endParaRPr/>
          </a:p>
        </p:txBody>
      </p:sp>
      <p:sp>
        <p:nvSpPr>
          <p:cNvPr id="395" name="Google Shape;395;gfab9986f98_0_7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Introduce the four travellers we will be referencing throughout this course. Note that this is not a detailed description of each (that follows next), but rather an introduction to the context. Communicate to participants that to apply the knowledge we have covered, that we are going to look at four fictional traveller types, and that we’re going to learn how to build a persona for each traveller through a group assignment. </a:t>
            </a:r>
            <a:endParaRPr>
              <a:solidFill>
                <a:srgbClr val="262627"/>
              </a:solidFill>
            </a:endParaRPr>
          </a:p>
          <a:p>
            <a:pPr indent="0" lvl="0" marL="0" rtl="0" algn="l">
              <a:lnSpc>
                <a:spcPct val="100000"/>
              </a:lnSpc>
              <a:spcBef>
                <a:spcPts val="0"/>
              </a:spcBef>
              <a:spcAft>
                <a:spcPts val="0"/>
              </a:spcAft>
              <a:buSzPts val="1100"/>
              <a:buNone/>
            </a:pPr>
            <a:r>
              <a:t/>
            </a:r>
            <a:endParaRPr>
              <a:solidFill>
                <a:srgbClr val="262627"/>
              </a:solidFill>
            </a:endParaRPr>
          </a:p>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rPr>
              <a:t>Useful talking points and angles to consider:</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Briefly mention the Name and Traveller Type of each.</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Use this a bridge into the next slide where we will be introducing each persona in detail. Eg. “Let’s get to know these four travellers in more detail.”</a:t>
            </a:r>
            <a:endParaRPr>
              <a:solidFill>
                <a:srgbClr val="262627"/>
              </a:solidFill>
            </a:endParaRPr>
          </a:p>
        </p:txBody>
      </p:sp>
      <p:sp>
        <p:nvSpPr>
          <p:cNvPr id="401" name="Google Shape;40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709ff30d3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1709ff30d3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1709ff30d3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Let a participant read out this bio. Ask him/her whether they know people that resemble Karl.</a:t>
            </a:r>
            <a:endParaRPr/>
          </a:p>
        </p:txBody>
      </p:sp>
      <p:sp>
        <p:nvSpPr>
          <p:cNvPr id="426" name="Google Shape;42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f8c479d3b2_0_1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Let a participant read out this bio. Ask him/her whether they know people that resemble Sylvia.</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0" lvl="0" marL="0" rtl="0" algn="l">
              <a:lnSpc>
                <a:spcPct val="100000"/>
              </a:lnSpc>
              <a:spcBef>
                <a:spcPts val="0"/>
              </a:spcBef>
              <a:spcAft>
                <a:spcPts val="0"/>
              </a:spcAft>
              <a:buSzPts val="1400"/>
              <a:buNone/>
            </a:pPr>
            <a:r>
              <a:t/>
            </a:r>
            <a:endParaRPr/>
          </a:p>
        </p:txBody>
      </p:sp>
      <p:sp>
        <p:nvSpPr>
          <p:cNvPr id="434" name="Google Shape;434;gf8c479d3b2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fab9986f98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Ask a participant to read out this bio. Ask him/her whether they know people that resemble Theo.</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0" lvl="0" marL="0" rtl="0" algn="l">
              <a:lnSpc>
                <a:spcPct val="100000"/>
              </a:lnSpc>
              <a:spcBef>
                <a:spcPts val="0"/>
              </a:spcBef>
              <a:spcAft>
                <a:spcPts val="0"/>
              </a:spcAft>
              <a:buSzPts val="1400"/>
              <a:buNone/>
            </a:pPr>
            <a:r>
              <a:t/>
            </a:r>
            <a:endParaRPr/>
          </a:p>
        </p:txBody>
      </p:sp>
      <p:sp>
        <p:nvSpPr>
          <p:cNvPr id="442" name="Google Shape;442;gfab9986f98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fab9986f98_0_2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Ask a participant to read out this bio. Ask him/her whether they know people that resemble Emily.</a:t>
            </a:r>
            <a:endParaRPr>
              <a:solidFill>
                <a:srgbClr val="262627"/>
              </a:solidFill>
            </a:endParaRPr>
          </a:p>
          <a:p>
            <a:pPr indent="0" lvl="0" marL="0" rtl="0" algn="l">
              <a:lnSpc>
                <a:spcPct val="100000"/>
              </a:lnSpc>
              <a:spcBef>
                <a:spcPts val="0"/>
              </a:spcBef>
              <a:spcAft>
                <a:spcPts val="0"/>
              </a:spcAft>
              <a:buSzPts val="1400"/>
              <a:buNone/>
            </a:pPr>
            <a:r>
              <a:t/>
            </a:r>
            <a:endParaRPr>
              <a:solidFill>
                <a:srgbClr val="262627"/>
              </a:solidFill>
            </a:endParaRPr>
          </a:p>
          <a:p>
            <a:pPr indent="0" lvl="0" marL="0" rtl="0" algn="l">
              <a:lnSpc>
                <a:spcPct val="100000"/>
              </a:lnSpc>
              <a:spcBef>
                <a:spcPts val="0"/>
              </a:spcBef>
              <a:spcAft>
                <a:spcPts val="0"/>
              </a:spcAft>
              <a:buSzPts val="1400"/>
              <a:buNone/>
            </a:pPr>
            <a:r>
              <a:t/>
            </a:r>
            <a:endParaRPr/>
          </a:p>
        </p:txBody>
      </p:sp>
      <p:sp>
        <p:nvSpPr>
          <p:cNvPr id="450" name="Google Shape;450;gfab9986f98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0179aaca0b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SzPts val="1100"/>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Use this slide as a bridge between the customer digital marketing  journey concept, and personas. This slide leads participants into the practical assignment.</a:t>
            </a:r>
            <a:endParaRPr>
              <a:solidFill>
                <a:srgbClr val="262627"/>
              </a:solidFill>
            </a:endParaRPr>
          </a:p>
          <a:p>
            <a:pPr indent="0" lvl="0" marL="0" rtl="0" algn="l">
              <a:lnSpc>
                <a:spcPct val="100000"/>
              </a:lnSpc>
              <a:spcBef>
                <a:spcPts val="0"/>
              </a:spcBef>
              <a:spcAft>
                <a:spcPts val="0"/>
              </a:spcAft>
              <a:buSzPts val="1400"/>
              <a:buNone/>
            </a:pPr>
            <a:r>
              <a:t/>
            </a:r>
            <a:endParaRPr>
              <a:solidFill>
                <a:srgbClr val="262627"/>
              </a:solidFill>
            </a:endParaRPr>
          </a:p>
        </p:txBody>
      </p:sp>
      <p:sp>
        <p:nvSpPr>
          <p:cNvPr id="458" name="Google Shape;458;g10179aaca0b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fab9986f98_0_4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SzPts val="1400"/>
              <a:buChar char="●"/>
            </a:pPr>
            <a:r>
              <a:rPr lang="en-US"/>
              <a:t>Populate this template an example version of a persona using a facilitator or a volunteer participant as the subject.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100"/>
              <a:buNone/>
            </a:pPr>
            <a:r>
              <a:rPr b="1" lang="en-US" sz="1400">
                <a:solidFill>
                  <a:srgbClr val="262627"/>
                </a:solidFill>
              </a:rPr>
              <a:t>Useful talking points and angles to consider:</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Having the location and age of our personas is important (it helps us know how to speak to them, which budgets they have, and what their preferences are), but, those are not enough detail to create targeted marketing messaging that will lead them through all stages of the customer journey. </a:t>
            </a:r>
            <a:endParaRPr/>
          </a:p>
        </p:txBody>
      </p:sp>
      <p:sp>
        <p:nvSpPr>
          <p:cNvPr id="464" name="Google Shape;464;gfab9986f98_0_4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f344814fb7_0_9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1" lang="en-US" sz="1400">
                <a:solidFill>
                  <a:srgbClr val="262627"/>
                </a:solidFill>
              </a:rPr>
              <a:t>Time Allowance</a:t>
            </a:r>
            <a:endParaRPr b="1" sz="1400">
              <a:solidFill>
                <a:srgbClr val="262627"/>
              </a:solidFill>
            </a:endParaRPr>
          </a:p>
          <a:p>
            <a:pPr indent="0" lvl="0" marL="0" rtl="0" algn="l">
              <a:lnSpc>
                <a:spcPct val="100000"/>
              </a:lnSpc>
              <a:spcBef>
                <a:spcPts val="0"/>
              </a:spcBef>
              <a:spcAft>
                <a:spcPts val="0"/>
              </a:spcAft>
              <a:buSzPts val="1400"/>
              <a:buNone/>
            </a:pPr>
            <a:r>
              <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Minimum 60 minutes depending on number of groups and participants</a:t>
            </a:r>
            <a:endParaRPr b="1" sz="1400">
              <a:solidFill>
                <a:srgbClr val="262627"/>
              </a:solidFill>
            </a:endParaRPr>
          </a:p>
          <a:p>
            <a:pPr indent="0" lvl="0" marL="0" rtl="0" algn="l">
              <a:lnSpc>
                <a:spcPct val="100000"/>
              </a:lnSpc>
              <a:spcBef>
                <a:spcPts val="0"/>
              </a:spcBef>
              <a:spcAft>
                <a:spcPts val="0"/>
              </a:spcAft>
              <a:buSzPts val="1100"/>
              <a:buNone/>
            </a:pPr>
            <a:r>
              <a:t/>
            </a:r>
            <a:endParaRPr b="1" sz="1400">
              <a:solidFill>
                <a:srgbClr val="262627"/>
              </a:solidFill>
            </a:endParaRPr>
          </a:p>
          <a:p>
            <a:pPr indent="0" lvl="0" marL="0" rtl="0" algn="l">
              <a:lnSpc>
                <a:spcPct val="100000"/>
              </a:lnSpc>
              <a:spcBef>
                <a:spcPts val="0"/>
              </a:spcBef>
              <a:spcAft>
                <a:spcPts val="0"/>
              </a:spcAft>
              <a:buSzPts val="1100"/>
              <a:buNone/>
            </a:pPr>
            <a:r>
              <a:rPr b="1" lang="en-US" sz="1400">
                <a:solidFill>
                  <a:srgbClr val="262627"/>
                </a:solidFill>
              </a:rPr>
              <a:t>Learning outcome for this assignment:</a:t>
            </a:r>
            <a:endParaRPr b="1" sz="1400">
              <a:solidFill>
                <a:srgbClr val="262627"/>
              </a:solidFill>
            </a:endParaRPr>
          </a:p>
          <a:p>
            <a:pPr indent="0" lvl="0" marL="0" rtl="0" algn="l">
              <a:lnSpc>
                <a:spcPct val="100000"/>
              </a:lnSpc>
              <a:spcBef>
                <a:spcPts val="0"/>
              </a:spcBef>
              <a:spcAft>
                <a:spcPts val="0"/>
              </a:spcAft>
              <a:buSzPts val="1100"/>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Participants are able to apply the process of building a persona to their own business and target markets</a:t>
            </a:r>
            <a:endParaRPr b="1" sz="1400">
              <a:solidFill>
                <a:srgbClr val="262627"/>
              </a:solidFill>
            </a:endParaRPr>
          </a:p>
          <a:p>
            <a:pPr indent="0" lvl="0" marL="0" rtl="0" algn="l">
              <a:lnSpc>
                <a:spcPct val="100000"/>
              </a:lnSpc>
              <a:spcBef>
                <a:spcPts val="0"/>
              </a:spcBef>
              <a:spcAft>
                <a:spcPts val="0"/>
              </a:spcAft>
              <a:buSzPts val="1100"/>
              <a:buNone/>
            </a:pPr>
            <a:r>
              <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rPr>
              <a:t>How to facilitate this assignment:</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Assign one of the four traveller profiles to each group, along with supporting information</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Participants break away in their groups, and have 20 minutes to add information to the blank persona template, building a complete persona for their traveller</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Each group nominates a representative to present their persona to the rest of the room. Each group has 5 minutes to share their findings</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Give participants opportunity to share feedback and review the personas of other groups to make it conversational and to encourage learning from each other</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Complete the assignment with a “what did we learn” moment. Participants should be encouraged to apply this to their own businesses within their own teams after the session.</a:t>
            </a:r>
            <a:endParaRPr>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262627"/>
              </a:solidFill>
            </a:endParaRPr>
          </a:p>
          <a:p>
            <a:pPr indent="0" lvl="0" marL="0" rtl="0" algn="l">
              <a:lnSpc>
                <a:spcPct val="100000"/>
              </a:lnSpc>
              <a:spcBef>
                <a:spcPts val="0"/>
              </a:spcBef>
              <a:spcAft>
                <a:spcPts val="0"/>
              </a:spcAft>
              <a:buSzPts val="1100"/>
              <a:buNone/>
            </a:pPr>
            <a:r>
              <a:rPr b="1" lang="en-US" sz="1400">
                <a:solidFill>
                  <a:srgbClr val="262627"/>
                </a:solidFill>
              </a:rPr>
              <a:t>Prepare:</a:t>
            </a:r>
            <a:endParaRPr b="1" sz="1400">
              <a:solidFill>
                <a:srgbClr val="262627"/>
              </a:solidFill>
            </a:endParaRPr>
          </a:p>
          <a:p>
            <a:pPr indent="0" lvl="0" marL="0" rtl="0" algn="l">
              <a:lnSpc>
                <a:spcPct val="100000"/>
              </a:lnSpc>
              <a:spcBef>
                <a:spcPts val="0"/>
              </a:spcBef>
              <a:spcAft>
                <a:spcPts val="0"/>
              </a:spcAft>
              <a:buSzPts val="1100"/>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Participants should already be assigned to groups</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Each group must be provided with a print-out of the blank persona template for their traveller type</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Optionally, participants can also be provided with supporting marketing information (e.g. CBI’s European market information) to help build their persona. The Market information can be found here: https://drive.google.com/drive/folders/12ku2NI6qpmLLMtIElmsd128C3ew3VYal?usp=sharing</a:t>
            </a:r>
            <a:endParaRPr>
              <a:solidFill>
                <a:srgbClr val="262627"/>
              </a:solidFill>
            </a:endParaRPr>
          </a:p>
          <a:p>
            <a:pPr indent="0" lvl="0" marL="0" rtl="0" algn="l">
              <a:lnSpc>
                <a:spcPct val="100000"/>
              </a:lnSpc>
              <a:spcBef>
                <a:spcPts val="0"/>
              </a:spcBef>
              <a:spcAft>
                <a:spcPts val="0"/>
              </a:spcAft>
              <a:buSzPts val="1400"/>
              <a:buNone/>
            </a:pPr>
            <a:r>
              <a:t/>
            </a:r>
            <a:endParaRPr/>
          </a:p>
        </p:txBody>
      </p:sp>
      <p:sp>
        <p:nvSpPr>
          <p:cNvPr id="470" name="Google Shape;470;gf344814fb7_0_9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fb43c5f4f6_1_10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gfb43c5f4f6_1_10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fb43c5f4f6_1_1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gfb43c5f4f6_1_1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fb43c5f4f6_1_1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gfb43c5f4f6_1_1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24a7f5bf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a template slide, and can be filled out with the facilitator(s)’s bio and photo.</a:t>
            </a:r>
            <a:endParaRPr/>
          </a:p>
        </p:txBody>
      </p:sp>
      <p:sp>
        <p:nvSpPr>
          <p:cNvPr id="192" name="Google Shape;192;g1524a7f5bf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03558582d9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g103558582d9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de50163b8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1de50163b8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Clr>
                <a:schemeClr val="dk1"/>
              </a:buClr>
              <a:buSzPts val="14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While the course content is primarily focussed on marketing to travel to a B2C audience (selling to the traveller directly), it is worth acknowledging that many tour operators sell to agents or buyers (B2B) as a primary or important market.</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This slide explains the importance of creating online personas for B2B markets, even though they will look different from traveller market segments</a:t>
            </a:r>
            <a:endParaRPr>
              <a:solidFill>
                <a:srgbClr val="262627"/>
              </a:solidFill>
            </a:endParaRPr>
          </a:p>
          <a:p>
            <a:pPr indent="0" lvl="0" marL="0" rtl="0" algn="l">
              <a:lnSpc>
                <a:spcPct val="100000"/>
              </a:lnSpc>
              <a:spcBef>
                <a:spcPts val="0"/>
              </a:spcBef>
              <a:spcAft>
                <a:spcPts val="0"/>
              </a:spcAft>
              <a:buClr>
                <a:schemeClr val="dk1"/>
              </a:buClr>
              <a:buSzPts val="1400"/>
              <a:buFont typeface="Arial"/>
              <a:buNone/>
            </a:pPr>
            <a:r>
              <a:t/>
            </a:r>
            <a:endParaRPr b="1" sz="1400">
              <a:solidFill>
                <a:srgbClr val="262627"/>
              </a:solidFill>
            </a:endParaRPr>
          </a:p>
          <a:p>
            <a:pPr indent="0" lvl="0" marL="0" rtl="0" algn="l">
              <a:lnSpc>
                <a:spcPct val="100000"/>
              </a:lnSpc>
              <a:spcBef>
                <a:spcPts val="0"/>
              </a:spcBef>
              <a:spcAft>
                <a:spcPts val="0"/>
              </a:spcAft>
              <a:buClr>
                <a:schemeClr val="dk1"/>
              </a:buClr>
              <a:buSzPts val="1400"/>
              <a:buFont typeface="Arial"/>
              <a:buNone/>
            </a:pPr>
            <a:r>
              <a:rPr b="1" lang="en-US" sz="1400">
                <a:solidFill>
                  <a:srgbClr val="262627"/>
                </a:solidFill>
              </a:rPr>
              <a:t>Useful talking points and angles to consider:</a:t>
            </a:r>
            <a:endParaRPr b="1" sz="1400">
              <a:solidFill>
                <a:srgbClr val="262627"/>
              </a:solidFill>
            </a:endParaRPr>
          </a:p>
          <a:p>
            <a:pPr indent="0" lvl="0" marL="0" rtl="0" algn="l">
              <a:lnSpc>
                <a:spcPct val="100000"/>
              </a:lnSpc>
              <a:spcBef>
                <a:spcPts val="0"/>
              </a:spcBef>
              <a:spcAft>
                <a:spcPts val="0"/>
              </a:spcAft>
              <a:buClr>
                <a:schemeClr val="dk1"/>
              </a:buClr>
              <a:buSzPts val="14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extLst>
                  <a:ext uri="http://customooxmlschemas.google.com/">
                    <go:slidesCustomData xmlns:go="http://customooxmlschemas.google.com/" textRoundtripDataId="57"/>
                  </a:ext>
                </a:extLst>
              </a:rPr>
              <a:t>Discuss the the differences between online personas of travellers and travel buyers</a:t>
            </a:r>
            <a:r>
              <a:rPr lang="en-US">
                <a:solidFill>
                  <a:srgbClr val="262627"/>
                </a:solidFill>
              </a:rPr>
              <a:t> (focus on the individual, rather than company)</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Examples of B2B Persona:</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Anna, the new business development at ABC Tours in Germany. Anna is interested in partnering with reliable local tour operators in Uganda. She values professional communication, and unique products to sell to her clients in Europe. Her concerns include the ability for the local operator to communicate effectively and quickly, and responsiveness if anything goes wrong during a tour. She is looking for a established local partner, with sustainability certification, a network of quality products, and a track record of happy clients.</a:t>
            </a:r>
            <a:endParaRPr>
              <a:solidFill>
                <a:srgbClr val="262627"/>
              </a:solidFill>
            </a:endParaRPr>
          </a:p>
        </p:txBody>
      </p:sp>
      <p:sp>
        <p:nvSpPr>
          <p:cNvPr id="515" name="Google Shape;515;g1de50163b8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b43c5f4f6_1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fb43c5f4f6_1_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10294de4d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400">
                <a:extLst>
                  <a:ext uri="http://customooxmlschemas.google.com/">
                    <go:slidesCustomData xmlns:go="http://customooxmlschemas.google.com/" textRoundtripDataId="2"/>
                  </a:ext>
                </a:extLst>
              </a:rPr>
              <a:t>How to facilitate this slide:</a:t>
            </a:r>
            <a:endParaRPr b="1" sz="1400">
              <a:extLst>
                <a:ext uri="http://customooxmlschemas.google.com/">
                  <go:slidesCustomData xmlns:go="http://customooxmlschemas.google.com/" textRoundtripDataId="3"/>
                </a:ext>
              </a:extLst>
            </a:endParaRPr>
          </a:p>
          <a:p>
            <a:pPr indent="0" lvl="0" marL="0" rtl="0" algn="l">
              <a:lnSpc>
                <a:spcPct val="100000"/>
              </a:lnSpc>
              <a:spcBef>
                <a:spcPts val="0"/>
              </a:spcBef>
              <a:spcAft>
                <a:spcPts val="0"/>
              </a:spcAft>
              <a:buSzPts val="1400"/>
              <a:buNone/>
            </a:pPr>
            <a:r>
              <a:t/>
            </a:r>
            <a:endParaRPr b="1" sz="1400">
              <a:extLst>
                <a:ext uri="http://customooxmlschemas.google.com/">
                  <go:slidesCustomData xmlns:go="http://customooxmlschemas.google.com/" textRoundtripDataId="4"/>
                </a:ext>
              </a:extLst>
            </a:endParaRPr>
          </a:p>
          <a:p>
            <a:pPr indent="-317500" lvl="0" marL="457200" rtl="0" algn="l">
              <a:lnSpc>
                <a:spcPct val="100000"/>
              </a:lnSpc>
              <a:spcBef>
                <a:spcPts val="0"/>
              </a:spcBef>
              <a:spcAft>
                <a:spcPts val="0"/>
              </a:spcAft>
              <a:buSzPts val="1400"/>
              <a:buChar char="●"/>
            </a:pPr>
            <a:r>
              <a:rPr lang="en-US">
                <a:extLst>
                  <a:ext uri="http://customooxmlschemas.google.com/">
                    <go:slidesCustomData xmlns:go="http://customooxmlschemas.google.com/" textRoundtripDataId="5"/>
                  </a:ext>
                </a:extLst>
              </a:rPr>
              <a:t>This slide introduces and explains the course outline to everyone in the room or in the online session. The purpose of the course outline slide is to assign a clear learning path for participants, and at the start of each module, to create context around where the content fits into the broader learner journey.</a:t>
            </a:r>
            <a:endParaRPr/>
          </a:p>
        </p:txBody>
      </p:sp>
      <p:sp>
        <p:nvSpPr>
          <p:cNvPr id="208" name="Google Shape;208;g1010294de4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f344814fb7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f344814fb7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7"/>
              </a:buClr>
              <a:buSzPts val="1400"/>
              <a:buFont typeface="Arial"/>
              <a:buNone/>
            </a:pPr>
            <a:r>
              <a:rPr b="1" lang="en-US" sz="1400">
                <a:solidFill>
                  <a:srgbClr val="262627"/>
                </a:solidFill>
                <a:extLst>
                  <a:ext uri="http://customooxmlschemas.google.com/">
                    <go:slidesCustomData xmlns:go="http://customooxmlschemas.google.com/" textRoundtripDataId="9"/>
                  </a:ext>
                </a:extLst>
              </a:rPr>
              <a:t>About this module</a:t>
            </a:r>
            <a:endParaRPr b="1" sz="1400">
              <a:solidFill>
                <a:srgbClr val="262627"/>
              </a:solidFill>
              <a:extLst>
                <a:ext uri="http://customooxmlschemas.google.com/">
                  <go:slidesCustomData xmlns:go="http://customooxmlschemas.google.com/" textRoundtripDataId="10"/>
                </a:ext>
              </a:extLst>
            </a:endParaRPr>
          </a:p>
          <a:p>
            <a:pPr indent="0" lvl="0" marL="0" rtl="0" algn="l">
              <a:lnSpc>
                <a:spcPct val="100000"/>
              </a:lnSpc>
              <a:spcBef>
                <a:spcPts val="0"/>
              </a:spcBef>
              <a:spcAft>
                <a:spcPts val="0"/>
              </a:spcAft>
              <a:buClr>
                <a:srgbClr val="262627"/>
              </a:buClr>
              <a:buSzPts val="1400"/>
              <a:buFont typeface="Arial"/>
              <a:buNone/>
            </a:pPr>
            <a:r>
              <a:t/>
            </a:r>
            <a:endParaRPr b="1" sz="1400">
              <a:solidFill>
                <a:srgbClr val="262627"/>
              </a:solidFill>
              <a:extLst>
                <a:ext uri="http://customooxmlschemas.google.com/">
                  <go:slidesCustomData xmlns:go="http://customooxmlschemas.google.com/" textRoundtripDataId="11"/>
                </a:ext>
              </a:extLst>
            </a:endParaRPr>
          </a:p>
          <a:p>
            <a:pPr indent="0" lvl="0" marL="0" rtl="0" algn="l">
              <a:lnSpc>
                <a:spcPct val="100000"/>
              </a:lnSpc>
              <a:spcBef>
                <a:spcPts val="0"/>
              </a:spcBef>
              <a:spcAft>
                <a:spcPts val="0"/>
              </a:spcAft>
              <a:buSzPts val="1400"/>
              <a:buNone/>
            </a:pPr>
            <a:r>
              <a:rPr lang="en-US">
                <a:solidFill>
                  <a:srgbClr val="262627"/>
                </a:solidFill>
                <a:extLst>
                  <a:ext uri="http://customooxmlschemas.google.com/">
                    <go:slidesCustomData xmlns:go="http://customooxmlschemas.google.com/" textRoundtripDataId="12"/>
                  </a:ext>
                </a:extLst>
              </a:rPr>
              <a:t>This module forms the foundation of every digital marketing activity and strategy for a Tour Operator. It briefly covers the importance of Digital Marketing in the tourism industry, and introduces two concepts that will be used throughout all modules in this course:</a:t>
            </a:r>
            <a:endParaRPr>
              <a:solidFill>
                <a:srgbClr val="262627"/>
              </a:solidFill>
              <a:extLst>
                <a:ext uri="http://customooxmlschemas.google.com/">
                  <go:slidesCustomData xmlns:go="http://customooxmlschemas.google.com/" textRoundtripDataId="13"/>
                </a:ext>
              </a:extLst>
            </a:endParaRPr>
          </a:p>
          <a:p>
            <a:pPr indent="0" lvl="0" marL="0" rtl="0" algn="l">
              <a:lnSpc>
                <a:spcPct val="100000"/>
              </a:lnSpc>
              <a:spcBef>
                <a:spcPts val="0"/>
              </a:spcBef>
              <a:spcAft>
                <a:spcPts val="0"/>
              </a:spcAft>
              <a:buSzPts val="1400"/>
              <a:buNone/>
            </a:pPr>
            <a:r>
              <a:t/>
            </a:r>
            <a:endParaRPr>
              <a:solidFill>
                <a:srgbClr val="262627"/>
              </a:solidFill>
              <a:extLst>
                <a:ext uri="http://customooxmlschemas.google.com/">
                  <go:slidesCustomData xmlns:go="http://customooxmlschemas.google.com/" textRoundtripDataId="14"/>
                </a:ext>
              </a:extLst>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extLst>
                  <a:ext uri="http://customooxmlschemas.google.com/">
                    <go:slidesCustomData xmlns:go="http://customooxmlschemas.google.com/" textRoundtripDataId="15"/>
                  </a:ext>
                </a:extLst>
              </a:rPr>
              <a:t>The AIDA sales model</a:t>
            </a:r>
            <a:endParaRPr>
              <a:solidFill>
                <a:srgbClr val="262627"/>
              </a:solidFill>
              <a:extLst>
                <a:ext uri="http://customooxmlschemas.google.com/">
                  <go:slidesCustomData xmlns:go="http://customooxmlschemas.google.com/" textRoundtripDataId="16"/>
                </a:ext>
              </a:extLst>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extLst>
                  <a:ext uri="http://customooxmlschemas.google.com/">
                    <go:slidesCustomData xmlns:go="http://customooxmlschemas.google.com/" textRoundtripDataId="17"/>
                  </a:ext>
                </a:extLst>
              </a:rPr>
              <a:t>Online Customer Personas</a:t>
            </a:r>
            <a:endParaRPr>
              <a:solidFill>
                <a:srgbClr val="262627"/>
              </a:solidFill>
            </a:endParaRPr>
          </a:p>
          <a:p>
            <a:pPr indent="0" lvl="0" marL="0" rtl="0" algn="l">
              <a:lnSpc>
                <a:spcPct val="100000"/>
              </a:lnSpc>
              <a:spcBef>
                <a:spcPts val="0"/>
              </a:spcBef>
              <a:spcAft>
                <a:spcPts val="0"/>
              </a:spcAft>
              <a:buSzPts val="1400"/>
              <a:buNone/>
            </a:pPr>
            <a:r>
              <a:t/>
            </a:r>
            <a:endParaRPr>
              <a:solidFill>
                <a:srgbClr val="262627"/>
              </a:solidFill>
            </a:endParaRPr>
          </a:p>
          <a:p>
            <a:pPr indent="0" lvl="0" marL="0" rtl="0" algn="l">
              <a:lnSpc>
                <a:spcPct val="100000"/>
              </a:lnSpc>
              <a:spcBef>
                <a:spcPts val="0"/>
              </a:spcBef>
              <a:spcAft>
                <a:spcPts val="0"/>
              </a:spcAft>
              <a:buSzPts val="1400"/>
              <a:buNone/>
            </a:pPr>
            <a:r>
              <a:rPr b="1" lang="en-US" sz="1400">
                <a:solidFill>
                  <a:srgbClr val="262627"/>
                </a:solidFill>
              </a:rPr>
              <a:t>How much time to spend on this module</a:t>
            </a:r>
            <a:endParaRPr b="1" sz="1400">
              <a:solidFill>
                <a:srgbClr val="262627"/>
              </a:solidFill>
            </a:endParaRPr>
          </a:p>
          <a:p>
            <a:pPr indent="0" lvl="0" marL="0" rtl="0" algn="l">
              <a:lnSpc>
                <a:spcPct val="100000"/>
              </a:lnSpc>
              <a:spcBef>
                <a:spcPts val="0"/>
              </a:spcBef>
              <a:spcAft>
                <a:spcPts val="0"/>
              </a:spcAft>
              <a:buSzPts val="1400"/>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Allow 45 - 60 minutes for facilitation and discussion, excluding the assignment at the end of the module.</a:t>
            </a:r>
            <a:endParaRPr b="1" sz="1400">
              <a:solidFill>
                <a:srgbClr val="262627"/>
              </a:solidFill>
            </a:endParaRPr>
          </a:p>
          <a:p>
            <a:pPr indent="0" lvl="0" marL="0" rtl="0" algn="l">
              <a:lnSpc>
                <a:spcPct val="100000"/>
              </a:lnSpc>
              <a:spcBef>
                <a:spcPts val="0"/>
              </a:spcBef>
              <a:spcAft>
                <a:spcPts val="0"/>
              </a:spcAft>
              <a:buSzPts val="1400"/>
              <a:buNone/>
            </a:pPr>
            <a:r>
              <a:t/>
            </a:r>
            <a:endParaRPr>
              <a:solidFill>
                <a:srgbClr val="262627"/>
              </a:solidFill>
            </a:endParaRPr>
          </a:p>
        </p:txBody>
      </p:sp>
      <p:sp>
        <p:nvSpPr>
          <p:cNvPr id="242" name="Google Shape;242;gf344814fb7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cb60a804cc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sz="1400">
                <a:solidFill>
                  <a:srgbClr val="262627"/>
                </a:solidFill>
              </a:rPr>
              <a:t>How to facilitate this section:</a:t>
            </a:r>
            <a:endParaRPr b="1" sz="1400">
              <a:solidFill>
                <a:srgbClr val="262627"/>
              </a:solidFill>
            </a:endParaRPr>
          </a:p>
          <a:p>
            <a:pPr indent="0" lvl="0" marL="0" rtl="0" algn="l">
              <a:lnSpc>
                <a:spcPct val="100000"/>
              </a:lnSpc>
              <a:spcBef>
                <a:spcPts val="0"/>
              </a:spcBef>
              <a:spcAft>
                <a:spcPts val="0"/>
              </a:spcAft>
              <a:buClr>
                <a:schemeClr val="dk1"/>
              </a:buClr>
              <a:buSzPts val="1400"/>
              <a:buFont typeface="Arial"/>
              <a:buNone/>
            </a:pPr>
            <a:r>
              <a:t/>
            </a:r>
            <a:endParaRPr b="1" sz="1400">
              <a:solidFill>
                <a:srgbClr val="262627"/>
              </a:solidFill>
            </a:endParaRPr>
          </a:p>
          <a:p>
            <a:pPr indent="-317500" lvl="0" marL="457200" rtl="0" algn="l">
              <a:lnSpc>
                <a:spcPct val="100000"/>
              </a:lnSpc>
              <a:spcBef>
                <a:spcPts val="0"/>
              </a:spcBef>
              <a:spcAft>
                <a:spcPts val="0"/>
              </a:spcAft>
              <a:buClr>
                <a:schemeClr val="dk1"/>
              </a:buClr>
              <a:buSzPts val="1400"/>
              <a:buChar char="●"/>
            </a:pPr>
            <a:r>
              <a:rPr lang="en-US">
                <a:solidFill>
                  <a:srgbClr val="262627"/>
                </a:solidFill>
              </a:rPr>
              <a:t>This slide introduces and explains the course outline to everyone in the room or in the online session. The purpose of the course outline slide is to assign a clear learning path for participants, and at the start of each module, to create context around where the content fits into the broader learner journey.</a:t>
            </a:r>
            <a:endParaRPr/>
          </a:p>
        </p:txBody>
      </p:sp>
      <p:sp>
        <p:nvSpPr>
          <p:cNvPr id="249" name="Google Shape;249;gcb60a804cc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b43c5f4f6_1_2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sz="1400">
                <a:solidFill>
                  <a:srgbClr val="262627"/>
                </a:solidFill>
              </a:rPr>
              <a:t>How to introduce this training session:</a:t>
            </a:r>
            <a:endParaRPr b="1" sz="1400">
              <a:solidFill>
                <a:srgbClr val="262627"/>
              </a:solidFill>
            </a:endParaRPr>
          </a:p>
          <a:p>
            <a:pPr indent="0" lvl="0" marL="0" rtl="0" algn="l">
              <a:lnSpc>
                <a:spcPct val="100000"/>
              </a:lnSpc>
              <a:spcBef>
                <a:spcPts val="0"/>
              </a:spcBef>
              <a:spcAft>
                <a:spcPts val="0"/>
              </a:spcAft>
              <a:buClr>
                <a:schemeClr val="dk1"/>
              </a:buClr>
              <a:buSzPts val="1400"/>
              <a:buFont typeface="Arial"/>
              <a:buNone/>
            </a:pPr>
            <a:r>
              <a:t/>
            </a:r>
            <a:endParaRPr b="1" sz="1400">
              <a:solidFill>
                <a:srgbClr val="262627"/>
              </a:solidFill>
            </a:endParaRPr>
          </a:p>
          <a:p>
            <a:pPr indent="-317500" lvl="0" marL="457200" rtl="0" algn="l">
              <a:lnSpc>
                <a:spcPct val="100000"/>
              </a:lnSpc>
              <a:spcBef>
                <a:spcPts val="0"/>
              </a:spcBef>
              <a:spcAft>
                <a:spcPts val="0"/>
              </a:spcAft>
              <a:buClr>
                <a:schemeClr val="dk1"/>
              </a:buClr>
              <a:buSzPts val="1400"/>
              <a:buChar char="●"/>
            </a:pPr>
            <a:r>
              <a:rPr lang="en-US">
                <a:solidFill>
                  <a:srgbClr val="262627"/>
                </a:solidFill>
              </a:rPr>
              <a:t>Acknowledge that the course will include exciting sessions on relevant marketing topics like SEO, Website best practices and Social Media (the topics participants likely expect to learn about), but that for those channels and tactics to work successfully, we need to start with understanding the customer(s) who we will be marketing to.</a:t>
            </a:r>
            <a:endParaRPr b="1"/>
          </a:p>
        </p:txBody>
      </p:sp>
      <p:sp>
        <p:nvSpPr>
          <p:cNvPr id="283" name="Google Shape;283;gfb43c5f4f6_1_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f344814fb7_0_7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sz="1400">
                <a:solidFill>
                  <a:srgbClr val="262627"/>
                </a:solidFill>
                <a:extLst>
                  <a:ext uri="http://customooxmlschemas.google.com/">
                    <go:slidesCustomData xmlns:go="http://customooxmlschemas.google.com/" textRoundtripDataId="19"/>
                  </a:ext>
                </a:extLst>
              </a:rPr>
              <a:t>How to facilitate this slide:</a:t>
            </a:r>
            <a:endParaRPr b="1" sz="1400">
              <a:solidFill>
                <a:srgbClr val="262627"/>
              </a:solidFill>
              <a:extLst>
                <a:ext uri="http://customooxmlschemas.google.com/">
                  <go:slidesCustomData xmlns:go="http://customooxmlschemas.google.com/" textRoundtripDataId="20"/>
                </a:ext>
              </a:extLst>
            </a:endParaRPr>
          </a:p>
          <a:p>
            <a:pPr indent="0" lvl="0" marL="0" rtl="0" algn="l">
              <a:lnSpc>
                <a:spcPct val="100000"/>
              </a:lnSpc>
              <a:spcBef>
                <a:spcPts val="0"/>
              </a:spcBef>
              <a:spcAft>
                <a:spcPts val="0"/>
              </a:spcAft>
              <a:buClr>
                <a:schemeClr val="dk1"/>
              </a:buClr>
              <a:buSzPts val="1400"/>
              <a:buFont typeface="Arial"/>
              <a:buNone/>
            </a:pPr>
            <a:r>
              <a:t/>
            </a:r>
            <a:endParaRPr b="1" sz="1400">
              <a:solidFill>
                <a:srgbClr val="262627"/>
              </a:solidFill>
              <a:extLst>
                <a:ext uri="http://customooxmlschemas.google.com/">
                  <go:slidesCustomData xmlns:go="http://customooxmlschemas.google.com/" textRoundtripDataId="21"/>
                </a:ext>
              </a:extLst>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extLst>
                  <a:ext uri="http://customooxmlschemas.google.com/">
                    <go:slidesCustomData xmlns:go="http://customooxmlschemas.google.com/" textRoundtripDataId="22"/>
                  </a:ext>
                </a:extLst>
              </a:rPr>
              <a:t>Each module has clearly defined learning objectives, split into Knowledge (what information, ideas, thought-processes and theory participants will leave with)  and Skills (Practical abilities to complete certain tasks)</a:t>
            </a:r>
            <a:endParaRPr>
              <a:solidFill>
                <a:srgbClr val="262627"/>
              </a:solidFill>
              <a:extLst>
                <a:ext uri="http://customooxmlschemas.google.com/">
                  <go:slidesCustomData xmlns:go="http://customooxmlschemas.google.com/" textRoundtripDataId="23"/>
                </a:ext>
              </a:extLst>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extLst>
                  <a:ext uri="http://customooxmlschemas.google.com/">
                    <go:slidesCustomData xmlns:go="http://customooxmlschemas.google.com/" textRoundtripDataId="24"/>
                  </a:ext>
                </a:extLst>
              </a:rPr>
              <a:t>Guide participants through the module’s learning objectives, and be sure to verify the effectiveness of the session during the Q&amp;A slide</a:t>
            </a:r>
            <a:endParaRPr>
              <a:solidFill>
                <a:srgbClr val="262627"/>
              </a:solidFill>
              <a:extLst>
                <a:ext uri="http://customooxmlschemas.google.com/">
                  <go:slidesCustomData xmlns:go="http://customooxmlschemas.google.com/" textRoundtripDataId="25"/>
                </a:ext>
              </a:extLst>
            </a:endParaRPr>
          </a:p>
          <a:p>
            <a:pPr indent="0" lvl="0" marL="0" rtl="0" algn="l">
              <a:lnSpc>
                <a:spcPct val="100000"/>
              </a:lnSpc>
              <a:spcBef>
                <a:spcPts val="0"/>
              </a:spcBef>
              <a:spcAft>
                <a:spcPts val="0"/>
              </a:spcAft>
              <a:buSzPts val="1400"/>
              <a:buNone/>
            </a:pPr>
            <a:r>
              <a:t/>
            </a:r>
            <a:endParaRPr b="1" sz="1400">
              <a:solidFill>
                <a:srgbClr val="262627"/>
              </a:solidFill>
              <a:extLst>
                <a:ext uri="http://customooxmlschemas.google.com/">
                  <go:slidesCustomData xmlns:go="http://customooxmlschemas.google.com/" textRoundtripDataId="26"/>
                </a:ext>
              </a:extLst>
            </a:endParaRPr>
          </a:p>
          <a:p>
            <a:pPr indent="0" lvl="0" marL="0" rtl="0" algn="l">
              <a:lnSpc>
                <a:spcPct val="100000"/>
              </a:lnSpc>
              <a:spcBef>
                <a:spcPts val="0"/>
              </a:spcBef>
              <a:spcAft>
                <a:spcPts val="0"/>
              </a:spcAft>
              <a:buSzPts val="1400"/>
              <a:buNone/>
            </a:pPr>
            <a:r>
              <a:rPr b="1" lang="en-US" sz="1400">
                <a:solidFill>
                  <a:srgbClr val="262627"/>
                </a:solidFill>
                <a:extLst>
                  <a:ext uri="http://customooxmlschemas.google.com/">
                    <go:slidesCustomData xmlns:go="http://customooxmlschemas.google.com/" textRoundtripDataId="27"/>
                  </a:ext>
                </a:extLst>
              </a:rPr>
              <a:t>Useful talking points and angles to consider:</a:t>
            </a:r>
            <a:endParaRPr b="1" sz="1400">
              <a:solidFill>
                <a:srgbClr val="262627"/>
              </a:solidFill>
              <a:extLst>
                <a:ext uri="http://customooxmlschemas.google.com/">
                  <go:slidesCustomData xmlns:go="http://customooxmlschemas.google.com/" textRoundtripDataId="28"/>
                </a:ext>
              </a:extLst>
            </a:endParaRPr>
          </a:p>
          <a:p>
            <a:pPr indent="0" lvl="0" marL="0" rtl="0" algn="l">
              <a:lnSpc>
                <a:spcPct val="100000"/>
              </a:lnSpc>
              <a:spcBef>
                <a:spcPts val="0"/>
              </a:spcBef>
              <a:spcAft>
                <a:spcPts val="0"/>
              </a:spcAft>
              <a:buSzPts val="1400"/>
              <a:buNone/>
            </a:pPr>
            <a:r>
              <a:t/>
            </a:r>
            <a:endParaRPr b="1" sz="1400">
              <a:solidFill>
                <a:srgbClr val="262627"/>
              </a:solidFill>
              <a:extLst>
                <a:ext uri="http://customooxmlschemas.google.com/">
                  <go:slidesCustomData xmlns:go="http://customooxmlschemas.google.com/" textRoundtripDataId="29"/>
                </a:ext>
              </a:extLst>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extLst>
                  <a:ext uri="http://customooxmlschemas.google.com/">
                    <go:slidesCustomData xmlns:go="http://customooxmlschemas.google.com/" textRoundtripDataId="30"/>
                  </a:ext>
                </a:extLst>
              </a:rPr>
              <a:t>We’ll briefly look at why Digital Marketing is important to tourism products, take a deeper look at the stages the travellers moves through when researching and booking travel experiences, and discuss what information we need about a traveller to effectively market to them. We’ll end the session with a practical group assignment, demonstrating the basics steps of creation a customer persona. </a:t>
            </a:r>
            <a:endParaRPr b="1" sz="1400">
              <a:solidFill>
                <a:srgbClr val="262627"/>
              </a:solidFill>
            </a:endParaRPr>
          </a:p>
        </p:txBody>
      </p:sp>
      <p:sp>
        <p:nvSpPr>
          <p:cNvPr id="291" name="Google Shape;291;gf344814fb7_0_7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4" name="Shape 14"/>
        <p:cNvGrpSpPr/>
        <p:nvPr/>
      </p:nvGrpSpPr>
      <p:grpSpPr>
        <a:xfrm>
          <a:off x="0" y="0"/>
          <a:ext cx="0" cy="0"/>
          <a:chOff x="0" y="0"/>
          <a:chExt cx="0" cy="0"/>
        </a:xfrm>
      </p:grpSpPr>
      <p:sp>
        <p:nvSpPr>
          <p:cNvPr id="15" name="Google Shape;15;p102"/>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spTree>
      <p:nvGrpSpPr>
        <p:cNvPr id="40" name="Shape 40"/>
        <p:cNvGrpSpPr/>
        <p:nvPr/>
      </p:nvGrpSpPr>
      <p:grpSpPr>
        <a:xfrm>
          <a:off x="0" y="0"/>
          <a:ext cx="0" cy="0"/>
          <a:chOff x="0" y="0"/>
          <a:chExt cx="0" cy="0"/>
        </a:xfrm>
      </p:grpSpPr>
      <p:sp>
        <p:nvSpPr>
          <p:cNvPr id="41" name="Google Shape;41;p124"/>
          <p:cNvSpPr/>
          <p:nvPr/>
        </p:nvSpPr>
        <p:spPr>
          <a:xfrm>
            <a:off x="0" y="0"/>
            <a:ext cx="12192000" cy="30968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42" name="Google Shape;42;p124"/>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5600"/>
              <a:buFont typeface="Inter Black"/>
              <a:buNone/>
              <a:defRPr sz="5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4"/>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1500"/>
                                        <p:tgtEl>
                                          <p:spTgt spid="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44" name="Shape 44"/>
        <p:cNvGrpSpPr/>
        <p:nvPr/>
      </p:nvGrpSpPr>
      <p:grpSpPr>
        <a:xfrm>
          <a:off x="0" y="0"/>
          <a:ext cx="0" cy="0"/>
          <a:chOff x="0" y="0"/>
          <a:chExt cx="0" cy="0"/>
        </a:xfrm>
      </p:grpSpPr>
      <p:sp>
        <p:nvSpPr>
          <p:cNvPr id="45" name="Google Shape;45;p131"/>
          <p:cNvSpPr/>
          <p:nvPr>
            <p:ph idx="2" type="pic"/>
          </p:nvPr>
        </p:nvSpPr>
        <p:spPr>
          <a:xfrm>
            <a:off x="5286375" y="2257425"/>
            <a:ext cx="6219825" cy="3681182"/>
          </a:xfrm>
          <a:prstGeom prst="roundRect">
            <a:avLst>
              <a:gd fmla="val 3804" name="adj"/>
            </a:avLst>
          </a:prstGeom>
          <a:solidFill>
            <a:srgbClr val="FFE8CB"/>
          </a:solidFill>
          <a:ln>
            <a:noFill/>
          </a:ln>
        </p:spPr>
      </p:sp>
      <p:sp>
        <p:nvSpPr>
          <p:cNvPr id="46" name="Google Shape;46;p131"/>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1"/>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131"/>
          <p:cNvSpPr/>
          <p:nvPr/>
        </p:nvSpPr>
        <p:spPr>
          <a:xfrm>
            <a:off x="5276850" y="2257194"/>
            <a:ext cx="6219825" cy="3681413"/>
          </a:xfrm>
          <a:prstGeom prst="roundRect">
            <a:avLst>
              <a:gd fmla="val 4189" name="adj"/>
            </a:avLst>
          </a:prstGeom>
          <a:noFill/>
          <a:ln cap="flat" cmpd="sng" w="508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1500"/>
                                        <p:tgtEl>
                                          <p:spTgt spid="46"/>
                                        </p:tgtEl>
                                      </p:cBhvr>
                                    </p:animEffect>
                                  </p:childTnLst>
                                </p:cTn>
                              </p:par>
                              <p:par>
                                <p:cTn fill="hold" nodeType="withEffect" presetClass="entr" presetID="10" presetSubtype="0">
                                  <p:stCondLst>
                                    <p:cond delay="3400"/>
                                  </p:stCondLst>
                                  <p:childTnLst>
                                    <p:set>
                                      <p:cBhvr>
                                        <p:cTn dur="1" fill="hold">
                                          <p:stCondLst>
                                            <p:cond delay="0"/>
                                          </p:stCondLst>
                                        </p:cTn>
                                        <p:tgtEl>
                                          <p:spTgt spid="48"/>
                                        </p:tgtEl>
                                        <p:attrNameLst>
                                          <p:attrName>style.visibility</p:attrName>
                                        </p:attrNameLst>
                                      </p:cBhvr>
                                      <p:to>
                                        <p:strVal val="visible"/>
                                      </p:to>
                                    </p:set>
                                    <p:animEffect filter="fade" transition="in">
                                      <p:cBhvr>
                                        <p:cTn dur="1500"/>
                                        <p:tgtEl>
                                          <p:spTgt spid="48"/>
                                        </p:tgtEl>
                                      </p:cBhvr>
                                    </p:animEffect>
                                  </p:childTnLst>
                                </p:cTn>
                              </p:par>
                              <p:par>
                                <p:cTn fill="hold" nodeType="withEffect" presetClass="entr" presetID="10" presetSubtype="0">
                                  <p:stCondLst>
                                    <p:cond delay="2600"/>
                                  </p:stCondLst>
                                  <p:childTnLst>
                                    <p:set>
                                      <p:cBhvr>
                                        <p:cTn dur="1" fill="hold">
                                          <p:stCondLst>
                                            <p:cond delay="0"/>
                                          </p:stCondLst>
                                        </p:cTn>
                                        <p:tgtEl>
                                          <p:spTgt spid="45"/>
                                        </p:tgtEl>
                                        <p:attrNameLst>
                                          <p:attrName>style.visibility</p:attrName>
                                        </p:attrNameLst>
                                      </p:cBhvr>
                                      <p:to>
                                        <p:strVal val="visible"/>
                                      </p:to>
                                    </p:set>
                                    <p:animEffect filter="fade" transition="in">
                                      <p:cBhvr>
                                        <p:cTn dur="1500"/>
                                        <p:tgtEl>
                                          <p:spTgt spid="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Title Slide">
  <p:cSld name="36_Title Slide">
    <p:spTree>
      <p:nvGrpSpPr>
        <p:cNvPr id="49" name="Shape 49"/>
        <p:cNvGrpSpPr/>
        <p:nvPr/>
      </p:nvGrpSpPr>
      <p:grpSpPr>
        <a:xfrm>
          <a:off x="0" y="0"/>
          <a:ext cx="0" cy="0"/>
          <a:chOff x="0" y="0"/>
          <a:chExt cx="0" cy="0"/>
        </a:xfrm>
      </p:grpSpPr>
      <p:sp>
        <p:nvSpPr>
          <p:cNvPr id="50" name="Google Shape;50;p118"/>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118"/>
          <p:cNvSpPr/>
          <p:nvPr/>
        </p:nvSpPr>
        <p:spPr>
          <a:xfrm>
            <a:off x="874713" y="1049697"/>
            <a:ext cx="10621962" cy="4758606"/>
          </a:xfrm>
          <a:prstGeom prst="roundRect">
            <a:avLst>
              <a:gd fmla="val 2416"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52" name="Google Shape;52;p118"/>
          <p:cNvSpPr/>
          <p:nvPr>
            <p:ph idx="2" type="pic"/>
          </p:nvPr>
        </p:nvSpPr>
        <p:spPr>
          <a:xfrm>
            <a:off x="874713" y="1049697"/>
            <a:ext cx="4129994" cy="4758606"/>
          </a:xfrm>
          <a:prstGeom prst="roundRect">
            <a:avLst>
              <a:gd fmla="val 2652"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2000"/>
                                        <p:tgtEl>
                                          <p:spTgt spid="5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600"/>
                                  </p:stCondLst>
                                  <p:childTnLst>
                                    <p:set>
                                      <p:cBhvr>
                                        <p:cTn dur="1" fill="hold">
                                          <p:stCondLst>
                                            <p:cond delay="0"/>
                                          </p:stCondLst>
                                        </p:cTn>
                                        <p:tgtEl>
                                          <p:spTgt spid="52"/>
                                        </p:tgtEl>
                                        <p:attrNameLst>
                                          <p:attrName>style.visibility</p:attrName>
                                        </p:attrNameLst>
                                      </p:cBhvr>
                                      <p:to>
                                        <p:strVal val="visible"/>
                                      </p:to>
                                    </p:set>
                                    <p:animEffect filter="fade" transition="in">
                                      <p:cBhvr>
                                        <p:cTn dur="150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spTree>
      <p:nvGrpSpPr>
        <p:cNvPr id="53" name="Shape 53"/>
        <p:cNvGrpSpPr/>
        <p:nvPr/>
      </p:nvGrpSpPr>
      <p:grpSpPr>
        <a:xfrm>
          <a:off x="0" y="0"/>
          <a:ext cx="0" cy="0"/>
          <a:chOff x="0" y="0"/>
          <a:chExt cx="0" cy="0"/>
        </a:xfrm>
      </p:grpSpPr>
      <p:sp>
        <p:nvSpPr>
          <p:cNvPr id="54" name="Google Shape;54;p125"/>
          <p:cNvSpPr/>
          <p:nvPr/>
        </p:nvSpPr>
        <p:spPr>
          <a:xfrm>
            <a:off x="0" y="0"/>
            <a:ext cx="12192000" cy="33242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55" name="Google Shape;55;p125"/>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125"/>
          <p:cNvSpPr/>
          <p:nvPr>
            <p:ph idx="2" type="pic"/>
          </p:nvPr>
        </p:nvSpPr>
        <p:spPr>
          <a:xfrm>
            <a:off x="6400801" y="352426"/>
            <a:ext cx="4200524" cy="5455878"/>
          </a:xfrm>
          <a:prstGeom prst="rect">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250"/>
                                  </p:stCondLst>
                                  <p:childTnLst>
                                    <p:set>
                                      <p:cBhvr>
                                        <p:cTn dur="1" fill="hold">
                                          <p:stCondLst>
                                            <p:cond delay="0"/>
                                          </p:stCondLst>
                                        </p:cTn>
                                        <p:tgtEl>
                                          <p:spTgt spid="56"/>
                                        </p:tgtEl>
                                        <p:attrNameLst>
                                          <p:attrName>style.visibility</p:attrName>
                                        </p:attrNameLst>
                                      </p:cBhvr>
                                      <p:to>
                                        <p:strVal val="visible"/>
                                      </p:to>
                                    </p:set>
                                    <p:animEffect filter="fade" transition="in">
                                      <p:cBhvr>
                                        <p:cTn dur="15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57" name="Shape 57"/>
        <p:cNvGrpSpPr/>
        <p:nvPr/>
      </p:nvGrpSpPr>
      <p:grpSpPr>
        <a:xfrm>
          <a:off x="0" y="0"/>
          <a:ext cx="0" cy="0"/>
          <a:chOff x="0" y="0"/>
          <a:chExt cx="0" cy="0"/>
        </a:xfrm>
      </p:grpSpPr>
      <p:sp>
        <p:nvSpPr>
          <p:cNvPr id="58" name="Google Shape;58;p128"/>
          <p:cNvSpPr/>
          <p:nvPr>
            <p:ph idx="2" type="pic"/>
          </p:nvPr>
        </p:nvSpPr>
        <p:spPr>
          <a:xfrm>
            <a:off x="0" y="-1"/>
            <a:ext cx="12192000" cy="3324225"/>
          </a:xfrm>
          <a:prstGeom prst="round2SameRect">
            <a:avLst>
              <a:gd fmla="val 3301" name="adj1"/>
              <a:gd fmla="val 0" name="adj2"/>
            </a:avLst>
          </a:prstGeom>
          <a:solidFill>
            <a:srgbClr val="FFE8CB"/>
          </a:solidFill>
          <a:ln>
            <a:noFill/>
          </a:ln>
        </p:spPr>
      </p:sp>
      <p:sp>
        <p:nvSpPr>
          <p:cNvPr id="59" name="Google Shape;59;p128"/>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128"/>
          <p:cNvSpPr/>
          <p:nvPr>
            <p:ph idx="3" type="pic"/>
          </p:nvPr>
        </p:nvSpPr>
        <p:spPr>
          <a:xfrm>
            <a:off x="4723849" y="352425"/>
            <a:ext cx="2744301" cy="2971799"/>
          </a:xfrm>
          <a:prstGeom prst="rect">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500"/>
                                        <p:tgtEl>
                                          <p:spTgt spid="58"/>
                                        </p:tgtEl>
                                      </p:cBhvr>
                                    </p:animEffect>
                                  </p:childTnLst>
                                </p:cTn>
                              </p:par>
                              <p:par>
                                <p:cTn fill="hold" nodeType="withEffect" presetClass="entr" presetID="10" presetSubtype="0">
                                  <p:stCondLst>
                                    <p:cond delay="1700"/>
                                  </p:stCondLst>
                                  <p:childTnLst>
                                    <p:set>
                                      <p:cBhvr>
                                        <p:cTn dur="1" fill="hold">
                                          <p:stCondLst>
                                            <p:cond delay="0"/>
                                          </p:stCondLst>
                                        </p:cTn>
                                        <p:tgtEl>
                                          <p:spTgt spid="60"/>
                                        </p:tgtEl>
                                        <p:attrNameLst>
                                          <p:attrName>style.visibility</p:attrName>
                                        </p:attrNameLst>
                                      </p:cBhvr>
                                      <p:to>
                                        <p:strVal val="visible"/>
                                      </p:to>
                                    </p:set>
                                    <p:animEffect filter="fade" transition="in">
                                      <p:cBhvr>
                                        <p:cTn dur="125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61" name="Shape 61"/>
        <p:cNvGrpSpPr/>
        <p:nvPr/>
      </p:nvGrpSpPr>
      <p:grpSpPr>
        <a:xfrm>
          <a:off x="0" y="0"/>
          <a:ext cx="0" cy="0"/>
          <a:chOff x="0" y="0"/>
          <a:chExt cx="0" cy="0"/>
        </a:xfrm>
      </p:grpSpPr>
      <p:sp>
        <p:nvSpPr>
          <p:cNvPr id="62" name="Google Shape;62;p105"/>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105"/>
          <p:cNvSpPr/>
          <p:nvPr>
            <p:ph idx="2" type="pic"/>
          </p:nvPr>
        </p:nvSpPr>
        <p:spPr>
          <a:xfrm>
            <a:off x="0" y="0"/>
            <a:ext cx="12192000" cy="2095500"/>
          </a:xfrm>
          <a:prstGeom prst="round2SameRect">
            <a:avLst>
              <a:gd fmla="val 3301"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5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64" name="Shape 64"/>
        <p:cNvGrpSpPr/>
        <p:nvPr/>
      </p:nvGrpSpPr>
      <p:grpSpPr>
        <a:xfrm>
          <a:off x="0" y="0"/>
          <a:ext cx="0" cy="0"/>
          <a:chOff x="0" y="0"/>
          <a:chExt cx="0" cy="0"/>
        </a:xfrm>
      </p:grpSpPr>
      <p:sp>
        <p:nvSpPr>
          <p:cNvPr id="65" name="Google Shape;65;p107"/>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107"/>
          <p:cNvSpPr/>
          <p:nvPr>
            <p:ph idx="2" type="pic"/>
          </p:nvPr>
        </p:nvSpPr>
        <p:spPr>
          <a:xfrm>
            <a:off x="6696075" y="-1"/>
            <a:ext cx="3657600" cy="6858001"/>
          </a:xfrm>
          <a:prstGeom prst="rect">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66"/>
                                        </p:tgtEl>
                                        <p:attrNameLst>
                                          <p:attrName>style.visibility</p:attrName>
                                        </p:attrNameLst>
                                      </p:cBhvr>
                                      <p:to>
                                        <p:strVal val="visible"/>
                                      </p:to>
                                    </p:set>
                                    <p:animEffect filter="fade" transition="in">
                                      <p:cBhvr>
                                        <p:cTn dur="15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67" name="Shape 67"/>
        <p:cNvGrpSpPr/>
        <p:nvPr/>
      </p:nvGrpSpPr>
      <p:grpSpPr>
        <a:xfrm>
          <a:off x="0" y="0"/>
          <a:ext cx="0" cy="0"/>
          <a:chOff x="0" y="0"/>
          <a:chExt cx="0" cy="0"/>
        </a:xfrm>
      </p:grpSpPr>
      <p:sp>
        <p:nvSpPr>
          <p:cNvPr id="68" name="Google Shape;68;p108"/>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108"/>
          <p:cNvSpPr/>
          <p:nvPr>
            <p:ph idx="2" type="pic"/>
          </p:nvPr>
        </p:nvSpPr>
        <p:spPr>
          <a:xfrm>
            <a:off x="4602924" y="1390650"/>
            <a:ext cx="402408" cy="402408"/>
          </a:xfrm>
          <a:prstGeom prst="ellipse">
            <a:avLst/>
          </a:prstGeom>
          <a:solidFill>
            <a:srgbClr val="FFE8CB"/>
          </a:solidFill>
          <a:ln>
            <a:noFill/>
          </a:ln>
        </p:spPr>
      </p:sp>
      <p:sp>
        <p:nvSpPr>
          <p:cNvPr id="70" name="Google Shape;70;p108"/>
          <p:cNvSpPr/>
          <p:nvPr>
            <p:ph idx="3" type="pic"/>
          </p:nvPr>
        </p:nvSpPr>
        <p:spPr>
          <a:xfrm>
            <a:off x="10236284" y="1788027"/>
            <a:ext cx="402408" cy="402408"/>
          </a:xfrm>
          <a:prstGeom prst="ellipse">
            <a:avLst/>
          </a:prstGeom>
          <a:solidFill>
            <a:srgbClr val="FFE8CB"/>
          </a:solidFill>
          <a:ln>
            <a:noFill/>
          </a:ln>
        </p:spPr>
      </p:sp>
      <p:sp>
        <p:nvSpPr>
          <p:cNvPr id="71" name="Google Shape;71;p108"/>
          <p:cNvSpPr/>
          <p:nvPr>
            <p:ph idx="4" type="pic"/>
          </p:nvPr>
        </p:nvSpPr>
        <p:spPr>
          <a:xfrm>
            <a:off x="9671195" y="5106012"/>
            <a:ext cx="402408" cy="402408"/>
          </a:xfrm>
          <a:prstGeom prst="ellipse">
            <a:avLst/>
          </a:prstGeom>
          <a:solidFill>
            <a:srgbClr val="FFE8CB"/>
          </a:solidFill>
          <a:ln>
            <a:noFill/>
          </a:ln>
        </p:spPr>
      </p:sp>
      <p:sp>
        <p:nvSpPr>
          <p:cNvPr id="72" name="Google Shape;72;p108"/>
          <p:cNvSpPr/>
          <p:nvPr>
            <p:ph idx="5" type="pic"/>
          </p:nvPr>
        </p:nvSpPr>
        <p:spPr>
          <a:xfrm>
            <a:off x="3301967" y="4419894"/>
            <a:ext cx="402408" cy="402408"/>
          </a:xfrm>
          <a:prstGeom prst="ellipse">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00"/>
                                  </p:stCondLst>
                                  <p:childTnLst>
                                    <p:set>
                                      <p:cBhvr>
                                        <p:cTn dur="1" fill="hold">
                                          <p:stCondLst>
                                            <p:cond delay="0"/>
                                          </p:stCondLst>
                                        </p:cTn>
                                        <p:tgtEl>
                                          <p:spTgt spid="70"/>
                                        </p:tgtEl>
                                        <p:attrNameLst>
                                          <p:attrName>style.visibility</p:attrName>
                                        </p:attrNameLst>
                                      </p:cBhvr>
                                      <p:to>
                                        <p:strVal val="visible"/>
                                      </p:to>
                                    </p:set>
                                    <p:animEffect filter="fade" transition="in">
                                      <p:cBhvr>
                                        <p:cTn dur="1250"/>
                                        <p:tgtEl>
                                          <p:spTgt spid="70"/>
                                        </p:tgtEl>
                                      </p:cBhvr>
                                    </p:animEffect>
                                  </p:childTnLst>
                                </p:cTn>
                              </p:par>
                              <p:par>
                                <p:cTn fill="hold" nodeType="withEffect" presetClass="entr" presetID="10" presetSubtype="0">
                                  <p:stCondLst>
                                    <p:cond delay="2000"/>
                                  </p:stCondLst>
                                  <p:childTnLst>
                                    <p:set>
                                      <p:cBhvr>
                                        <p:cTn dur="1" fill="hold">
                                          <p:stCondLst>
                                            <p:cond delay="0"/>
                                          </p:stCondLst>
                                        </p:cTn>
                                        <p:tgtEl>
                                          <p:spTgt spid="69"/>
                                        </p:tgtEl>
                                        <p:attrNameLst>
                                          <p:attrName>style.visibility</p:attrName>
                                        </p:attrNameLst>
                                      </p:cBhvr>
                                      <p:to>
                                        <p:strVal val="visible"/>
                                      </p:to>
                                    </p:set>
                                    <p:animEffect filter="fade" transition="in">
                                      <p:cBhvr>
                                        <p:cTn dur="1250"/>
                                        <p:tgtEl>
                                          <p:spTgt spid="69"/>
                                        </p:tgtEl>
                                      </p:cBhvr>
                                    </p:animEffect>
                                  </p:childTnLst>
                                </p:cTn>
                              </p:par>
                              <p:par>
                                <p:cTn fill="hold" nodeType="withEffect" presetClass="entr" presetID="10" presetSubtype="0">
                                  <p:stCondLst>
                                    <p:cond delay="2800"/>
                                  </p:stCondLst>
                                  <p:childTnLst>
                                    <p:set>
                                      <p:cBhvr>
                                        <p:cTn dur="1" fill="hold">
                                          <p:stCondLst>
                                            <p:cond delay="0"/>
                                          </p:stCondLst>
                                        </p:cTn>
                                        <p:tgtEl>
                                          <p:spTgt spid="71"/>
                                        </p:tgtEl>
                                        <p:attrNameLst>
                                          <p:attrName>style.visibility</p:attrName>
                                        </p:attrNameLst>
                                      </p:cBhvr>
                                      <p:to>
                                        <p:strVal val="visible"/>
                                      </p:to>
                                    </p:set>
                                    <p:animEffect filter="fade" transition="in">
                                      <p:cBhvr>
                                        <p:cTn dur="1250"/>
                                        <p:tgtEl>
                                          <p:spTgt spid="71"/>
                                        </p:tgtEl>
                                      </p:cBhvr>
                                    </p:animEffect>
                                  </p:childTnLst>
                                </p:cTn>
                              </p:par>
                              <p:par>
                                <p:cTn fill="hold" nodeType="withEffect" presetClass="entr" presetID="10" presetSubtype="0">
                                  <p:stCondLst>
                                    <p:cond delay="1300"/>
                                  </p:stCondLst>
                                  <p:childTnLst>
                                    <p:set>
                                      <p:cBhvr>
                                        <p:cTn dur="1" fill="hold">
                                          <p:stCondLst>
                                            <p:cond delay="0"/>
                                          </p:stCondLst>
                                        </p:cTn>
                                        <p:tgtEl>
                                          <p:spTgt spid="72"/>
                                        </p:tgtEl>
                                        <p:attrNameLst>
                                          <p:attrName>style.visibility</p:attrName>
                                        </p:attrNameLst>
                                      </p:cBhvr>
                                      <p:to>
                                        <p:strVal val="visible"/>
                                      </p:to>
                                    </p:set>
                                    <p:animEffect filter="fade" transition="in">
                                      <p:cBhvr>
                                        <p:cTn dur="125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spTree>
      <p:nvGrpSpPr>
        <p:cNvPr id="73" name="Shape 73"/>
        <p:cNvGrpSpPr/>
        <p:nvPr/>
      </p:nvGrpSpPr>
      <p:grpSpPr>
        <a:xfrm>
          <a:off x="0" y="0"/>
          <a:ext cx="0" cy="0"/>
          <a:chOff x="0" y="0"/>
          <a:chExt cx="0" cy="0"/>
        </a:xfrm>
      </p:grpSpPr>
      <p:sp>
        <p:nvSpPr>
          <p:cNvPr id="74" name="Google Shape;74;p110"/>
          <p:cNvSpPr/>
          <p:nvPr>
            <p:ph idx="2" type="pic"/>
          </p:nvPr>
        </p:nvSpPr>
        <p:spPr>
          <a:xfrm>
            <a:off x="6180364" y="704850"/>
            <a:ext cx="6659336" cy="5191125"/>
          </a:xfrm>
          <a:prstGeom prst="roundRect">
            <a:avLst>
              <a:gd fmla="val 2822" name="adj"/>
            </a:avLst>
          </a:prstGeom>
          <a:solidFill>
            <a:srgbClr val="FFE8CB"/>
          </a:solidFill>
          <a:ln>
            <a:noFill/>
          </a:ln>
        </p:spPr>
      </p:sp>
      <p:sp>
        <p:nvSpPr>
          <p:cNvPr id="75" name="Google Shape;75;p110"/>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11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2000"/>
                                        <p:tgtEl>
                                          <p:spTgt spid="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Slide">
  <p:cSld name="27_Title Slide">
    <p:spTree>
      <p:nvGrpSpPr>
        <p:cNvPr id="76" name="Shape 76"/>
        <p:cNvGrpSpPr/>
        <p:nvPr/>
      </p:nvGrpSpPr>
      <p:grpSpPr>
        <a:xfrm>
          <a:off x="0" y="0"/>
          <a:ext cx="0" cy="0"/>
          <a:chOff x="0" y="0"/>
          <a:chExt cx="0" cy="0"/>
        </a:xfrm>
      </p:grpSpPr>
      <p:sp>
        <p:nvSpPr>
          <p:cNvPr id="77" name="Google Shape;77;p112"/>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112"/>
          <p:cNvSpPr/>
          <p:nvPr>
            <p:ph idx="2" type="pic"/>
          </p:nvPr>
        </p:nvSpPr>
        <p:spPr>
          <a:xfrm>
            <a:off x="2235370" y="3158981"/>
            <a:ext cx="1893128" cy="2649321"/>
          </a:xfrm>
          <a:prstGeom prst="rect">
            <a:avLst/>
          </a:prstGeom>
          <a:solidFill>
            <a:srgbClr val="FFE8CB"/>
          </a:solidFill>
          <a:ln>
            <a:noFill/>
          </a:ln>
        </p:spPr>
      </p:sp>
      <p:sp>
        <p:nvSpPr>
          <p:cNvPr id="79" name="Google Shape;79;p112"/>
          <p:cNvSpPr/>
          <p:nvPr>
            <p:ph idx="3" type="pic"/>
          </p:nvPr>
        </p:nvSpPr>
        <p:spPr>
          <a:xfrm>
            <a:off x="7915058" y="3158981"/>
            <a:ext cx="1893128" cy="2649321"/>
          </a:xfrm>
          <a:prstGeom prst="rect">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78"/>
                                        </p:tgtEl>
                                        <p:attrNameLst>
                                          <p:attrName>style.visibility</p:attrName>
                                        </p:attrNameLst>
                                      </p:cBhvr>
                                      <p:to>
                                        <p:strVal val="visible"/>
                                      </p:to>
                                    </p:set>
                                    <p:animEffect filter="fade" transition="in">
                                      <p:cBhvr>
                                        <p:cTn dur="1500"/>
                                        <p:tgtEl>
                                          <p:spTgt spid="78"/>
                                        </p:tgtEl>
                                      </p:cBhvr>
                                    </p:animEffect>
                                  </p:childTnLst>
                                </p:cTn>
                              </p:par>
                              <p:par>
                                <p:cTn fill="hold" nodeType="withEffect" presetClass="entr" presetID="10" presetSubtype="0">
                                  <p:stCondLst>
                                    <p:cond delay="3000"/>
                                  </p:stCondLst>
                                  <p:childTnLst>
                                    <p:set>
                                      <p:cBhvr>
                                        <p:cTn dur="1" fill="hold">
                                          <p:stCondLst>
                                            <p:cond delay="0"/>
                                          </p:stCondLst>
                                        </p:cTn>
                                        <p:tgtEl>
                                          <p:spTgt spid="79"/>
                                        </p:tgtEl>
                                        <p:attrNameLst>
                                          <p:attrName>style.visibility</p:attrName>
                                        </p:attrNameLst>
                                      </p:cBhvr>
                                      <p:to>
                                        <p:strVal val="visible"/>
                                      </p:to>
                                    </p:set>
                                    <p:animEffect filter="fade" transition="in">
                                      <p:cBhvr>
                                        <p:cTn dur="15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Slide">
  <p:cSld name="29_Title Slide">
    <p:spTree>
      <p:nvGrpSpPr>
        <p:cNvPr id="16" name="Shape 16"/>
        <p:cNvGrpSpPr/>
        <p:nvPr/>
      </p:nvGrpSpPr>
      <p:grpSpPr>
        <a:xfrm>
          <a:off x="0" y="0"/>
          <a:ext cx="0" cy="0"/>
          <a:chOff x="0" y="0"/>
          <a:chExt cx="0" cy="0"/>
        </a:xfrm>
      </p:grpSpPr>
      <p:sp>
        <p:nvSpPr>
          <p:cNvPr id="17" name="Google Shape;17;p114"/>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114"/>
          <p:cNvSpPr/>
          <p:nvPr>
            <p:ph idx="2" type="pic"/>
          </p:nvPr>
        </p:nvSpPr>
        <p:spPr>
          <a:xfrm>
            <a:off x="6958726" y="929268"/>
            <a:ext cx="3382172" cy="4958575"/>
          </a:xfrm>
          <a:prstGeom prst="roundRect">
            <a:avLst>
              <a:gd fmla="val 4291"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8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750"/>
                                        <p:tgtEl>
                                          <p:spTgt spid="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Slide">
  <p:cSld name="28_Title Slide">
    <p:spTree>
      <p:nvGrpSpPr>
        <p:cNvPr id="80" name="Shape 80"/>
        <p:cNvGrpSpPr/>
        <p:nvPr/>
      </p:nvGrpSpPr>
      <p:grpSpPr>
        <a:xfrm>
          <a:off x="0" y="0"/>
          <a:ext cx="0" cy="0"/>
          <a:chOff x="0" y="0"/>
          <a:chExt cx="0" cy="0"/>
        </a:xfrm>
      </p:grpSpPr>
      <p:sp>
        <p:nvSpPr>
          <p:cNvPr id="81" name="Google Shape;81;p113"/>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113"/>
          <p:cNvSpPr/>
          <p:nvPr>
            <p:ph idx="2" type="pic"/>
          </p:nvPr>
        </p:nvSpPr>
        <p:spPr>
          <a:xfrm>
            <a:off x="1360815" y="3447960"/>
            <a:ext cx="2934231" cy="1924049"/>
          </a:xfrm>
          <a:prstGeom prst="roundRect">
            <a:avLst>
              <a:gd fmla="val 4291"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180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750"/>
                                        <p:tgtEl>
                                          <p:spTgt spid="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Slide">
  <p:cSld name="30_Title Slide">
    <p:spTree>
      <p:nvGrpSpPr>
        <p:cNvPr id="83" name="Shape 83"/>
        <p:cNvGrpSpPr/>
        <p:nvPr/>
      </p:nvGrpSpPr>
      <p:grpSpPr>
        <a:xfrm>
          <a:off x="0" y="0"/>
          <a:ext cx="0" cy="0"/>
          <a:chOff x="0" y="0"/>
          <a:chExt cx="0" cy="0"/>
        </a:xfrm>
      </p:grpSpPr>
      <p:sp>
        <p:nvSpPr>
          <p:cNvPr id="84" name="Google Shape;84;p115"/>
          <p:cNvSpPr txBox="1"/>
          <p:nvPr>
            <p:ph type="ctrTitle"/>
          </p:nvPr>
        </p:nvSpPr>
        <p:spPr>
          <a:xfrm>
            <a:off x="874713" y="986624"/>
            <a:ext cx="913908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5"/>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115"/>
          <p:cNvSpPr/>
          <p:nvPr>
            <p:ph idx="2" type="pic"/>
          </p:nvPr>
        </p:nvSpPr>
        <p:spPr>
          <a:xfrm>
            <a:off x="1420914" y="2641862"/>
            <a:ext cx="689020" cy="707785"/>
          </a:xfrm>
          <a:prstGeom prst="roundRect">
            <a:avLst>
              <a:gd fmla="val 50000" name="adj"/>
            </a:avLst>
          </a:prstGeom>
          <a:solidFill>
            <a:srgbClr val="FFE8CB"/>
          </a:solidFill>
          <a:ln>
            <a:noFill/>
          </a:ln>
        </p:spPr>
      </p:sp>
      <p:sp>
        <p:nvSpPr>
          <p:cNvPr id="87" name="Google Shape;87;p115"/>
          <p:cNvSpPr/>
          <p:nvPr>
            <p:ph idx="3" type="pic"/>
          </p:nvPr>
        </p:nvSpPr>
        <p:spPr>
          <a:xfrm>
            <a:off x="6907314" y="2641862"/>
            <a:ext cx="689020" cy="707785"/>
          </a:xfrm>
          <a:prstGeom prst="roundRect">
            <a:avLst>
              <a:gd fmla="val 50000"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500"/>
                                        <p:tgtEl>
                                          <p:spTgt spid="8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60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ntr" presetID="10" presetSubtype="0">
                                  <p:stCondLst>
                                    <p:cond delay="230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Title Slide">
  <p:cSld name="33_Title Slide">
    <p:spTree>
      <p:nvGrpSpPr>
        <p:cNvPr id="88" name="Shape 88"/>
        <p:cNvGrpSpPr/>
        <p:nvPr/>
      </p:nvGrpSpPr>
      <p:grpSpPr>
        <a:xfrm>
          <a:off x="0" y="0"/>
          <a:ext cx="0" cy="0"/>
          <a:chOff x="0" y="0"/>
          <a:chExt cx="0" cy="0"/>
        </a:xfrm>
      </p:grpSpPr>
      <p:sp>
        <p:nvSpPr>
          <p:cNvPr id="89" name="Google Shape;89;p117"/>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17"/>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117"/>
          <p:cNvSpPr/>
          <p:nvPr>
            <p:ph idx="2" type="pic"/>
          </p:nvPr>
        </p:nvSpPr>
        <p:spPr>
          <a:xfrm>
            <a:off x="8005719" y="2814763"/>
            <a:ext cx="2633460" cy="2633458"/>
          </a:xfrm>
          <a:prstGeom prst="ellipse">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500"/>
                                        <p:tgtEl>
                                          <p:spTgt spid="8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300"/>
                                  </p:stCondLst>
                                  <p:childTnLst>
                                    <p:set>
                                      <p:cBhvr>
                                        <p:cTn dur="1" fill="hold">
                                          <p:stCondLst>
                                            <p:cond delay="0"/>
                                          </p:stCondLst>
                                        </p:cTn>
                                        <p:tgtEl>
                                          <p:spTgt spid="91"/>
                                        </p:tgtEl>
                                        <p:attrNameLst>
                                          <p:attrName>style.visibility</p:attrName>
                                        </p:attrNameLst>
                                      </p:cBhvr>
                                      <p:to>
                                        <p:strVal val="visible"/>
                                      </p:to>
                                    </p:set>
                                    <p:animEffect filter="fade" transition="in">
                                      <p:cBhvr>
                                        <p:cTn dur="125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92" name="Shape 92"/>
        <p:cNvGrpSpPr/>
        <p:nvPr/>
      </p:nvGrpSpPr>
      <p:grpSpPr>
        <a:xfrm>
          <a:off x="0" y="0"/>
          <a:ext cx="0" cy="0"/>
          <a:chOff x="0" y="0"/>
          <a:chExt cx="0" cy="0"/>
        </a:xfrm>
      </p:grpSpPr>
      <p:sp>
        <p:nvSpPr>
          <p:cNvPr id="93" name="Google Shape;93;p119"/>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9"/>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19"/>
          <p:cNvSpPr/>
          <p:nvPr>
            <p:ph idx="2" type="pic"/>
          </p:nvPr>
        </p:nvSpPr>
        <p:spPr>
          <a:xfrm>
            <a:off x="3581930" y="2124075"/>
            <a:ext cx="2500311" cy="1924049"/>
          </a:xfrm>
          <a:prstGeom prst="round2SameRect">
            <a:avLst>
              <a:gd fmla="val 3301" name="adj1"/>
              <a:gd fmla="val 0" name="adj2"/>
            </a:avLst>
          </a:prstGeom>
          <a:solidFill>
            <a:srgbClr val="FFE8CB"/>
          </a:solidFill>
          <a:ln>
            <a:noFill/>
          </a:ln>
        </p:spPr>
      </p:sp>
      <p:sp>
        <p:nvSpPr>
          <p:cNvPr id="96" name="Google Shape;96;p119"/>
          <p:cNvSpPr/>
          <p:nvPr>
            <p:ph idx="3" type="pic"/>
          </p:nvPr>
        </p:nvSpPr>
        <p:spPr>
          <a:xfrm>
            <a:off x="874713" y="2124075"/>
            <a:ext cx="2500311" cy="1924049"/>
          </a:xfrm>
          <a:prstGeom prst="round2SameRect">
            <a:avLst>
              <a:gd fmla="val 3301" name="adj1"/>
              <a:gd fmla="val 0" name="adj2"/>
            </a:avLst>
          </a:prstGeom>
          <a:solidFill>
            <a:srgbClr val="FFE8CB"/>
          </a:solidFill>
          <a:ln>
            <a:noFill/>
          </a:ln>
        </p:spPr>
      </p:sp>
      <p:sp>
        <p:nvSpPr>
          <p:cNvPr id="97" name="Google Shape;97;p119"/>
          <p:cNvSpPr/>
          <p:nvPr>
            <p:ph idx="4" type="pic"/>
          </p:nvPr>
        </p:nvSpPr>
        <p:spPr>
          <a:xfrm>
            <a:off x="6289147" y="2124074"/>
            <a:ext cx="2500311" cy="1924049"/>
          </a:xfrm>
          <a:prstGeom prst="round2SameRect">
            <a:avLst>
              <a:gd fmla="val 3301" name="adj1"/>
              <a:gd fmla="val 0" name="adj2"/>
            </a:avLst>
          </a:prstGeom>
          <a:solidFill>
            <a:srgbClr val="FFE8CB"/>
          </a:solidFill>
          <a:ln>
            <a:noFill/>
          </a:ln>
        </p:spPr>
      </p:sp>
      <p:sp>
        <p:nvSpPr>
          <p:cNvPr id="98" name="Google Shape;98;p119"/>
          <p:cNvSpPr/>
          <p:nvPr>
            <p:ph idx="5" type="pic"/>
          </p:nvPr>
        </p:nvSpPr>
        <p:spPr>
          <a:xfrm>
            <a:off x="8996364" y="2124075"/>
            <a:ext cx="2500311" cy="1924049"/>
          </a:xfrm>
          <a:prstGeom prst="round2SameRect">
            <a:avLst>
              <a:gd fmla="val 3301"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96"/>
                                        </p:tgtEl>
                                        <p:attrNameLst>
                                          <p:attrName>style.visibility</p:attrName>
                                        </p:attrNameLst>
                                      </p:cBhvr>
                                      <p:to>
                                        <p:strVal val="visible"/>
                                      </p:to>
                                    </p:set>
                                    <p:animEffect filter="fade" transition="in">
                                      <p:cBhvr>
                                        <p:cTn dur="1250"/>
                                        <p:tgtEl>
                                          <p:spTgt spid="96"/>
                                        </p:tgtEl>
                                      </p:cBhvr>
                                    </p:animEffect>
                                  </p:childTnLst>
                                </p:cTn>
                              </p:par>
                              <p:par>
                                <p:cTn fill="hold" nodeType="withEffect" presetClass="entr" presetID="10" presetSubtype="0">
                                  <p:stCondLst>
                                    <p:cond delay="2200"/>
                                  </p:stCondLst>
                                  <p:childTnLst>
                                    <p:set>
                                      <p:cBhvr>
                                        <p:cTn dur="1" fill="hold">
                                          <p:stCondLst>
                                            <p:cond delay="0"/>
                                          </p:stCondLst>
                                        </p:cTn>
                                        <p:tgtEl>
                                          <p:spTgt spid="95"/>
                                        </p:tgtEl>
                                        <p:attrNameLst>
                                          <p:attrName>style.visibility</p:attrName>
                                        </p:attrNameLst>
                                      </p:cBhvr>
                                      <p:to>
                                        <p:strVal val="visible"/>
                                      </p:to>
                                    </p:set>
                                    <p:animEffect filter="fade" transition="in">
                                      <p:cBhvr>
                                        <p:cTn dur="1250"/>
                                        <p:tgtEl>
                                          <p:spTgt spid="95"/>
                                        </p:tgtEl>
                                      </p:cBhvr>
                                    </p:animEffect>
                                  </p:childTnLst>
                                </p:cTn>
                              </p:par>
                              <p:par>
                                <p:cTn fill="hold" nodeType="withEffect" presetClass="entr" presetID="10" presetSubtype="0">
                                  <p:stCondLst>
                                    <p:cond delay="2900"/>
                                  </p:stCondLst>
                                  <p:childTnLst>
                                    <p:set>
                                      <p:cBhvr>
                                        <p:cTn dur="1" fill="hold">
                                          <p:stCondLst>
                                            <p:cond delay="0"/>
                                          </p:stCondLst>
                                        </p:cTn>
                                        <p:tgtEl>
                                          <p:spTgt spid="97"/>
                                        </p:tgtEl>
                                        <p:attrNameLst>
                                          <p:attrName>style.visibility</p:attrName>
                                        </p:attrNameLst>
                                      </p:cBhvr>
                                      <p:to>
                                        <p:strVal val="visible"/>
                                      </p:to>
                                    </p:set>
                                    <p:animEffect filter="fade" transition="in">
                                      <p:cBhvr>
                                        <p:cTn dur="1250"/>
                                        <p:tgtEl>
                                          <p:spTgt spid="97"/>
                                        </p:tgtEl>
                                      </p:cBhvr>
                                    </p:animEffect>
                                  </p:childTnLst>
                                </p:cTn>
                              </p:par>
                              <p:par>
                                <p:cTn fill="hold" nodeType="withEffect" presetClass="entr" presetID="10" presetSubtype="0">
                                  <p:stCondLst>
                                    <p:cond delay="3700"/>
                                  </p:stCondLst>
                                  <p:childTnLst>
                                    <p:set>
                                      <p:cBhvr>
                                        <p:cTn dur="1" fill="hold">
                                          <p:stCondLst>
                                            <p:cond delay="0"/>
                                          </p:stCondLst>
                                        </p:cTn>
                                        <p:tgtEl>
                                          <p:spTgt spid="98"/>
                                        </p:tgtEl>
                                        <p:attrNameLst>
                                          <p:attrName>style.visibility</p:attrName>
                                        </p:attrNameLst>
                                      </p:cBhvr>
                                      <p:to>
                                        <p:strVal val="visible"/>
                                      </p:to>
                                    </p:set>
                                    <p:animEffect filter="fade" transition="in">
                                      <p:cBhvr>
                                        <p:cTn dur="125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25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9" name="Shape 99"/>
        <p:cNvGrpSpPr/>
        <p:nvPr/>
      </p:nvGrpSpPr>
      <p:grpSpPr>
        <a:xfrm>
          <a:off x="0" y="0"/>
          <a:ext cx="0" cy="0"/>
          <a:chOff x="0" y="0"/>
          <a:chExt cx="0" cy="0"/>
        </a:xfrm>
      </p:grpSpPr>
      <p:sp>
        <p:nvSpPr>
          <p:cNvPr id="100" name="Google Shape;100;p120"/>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0"/>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120"/>
          <p:cNvSpPr/>
          <p:nvPr>
            <p:ph idx="2" type="pic"/>
          </p:nvPr>
        </p:nvSpPr>
        <p:spPr>
          <a:xfrm>
            <a:off x="3581930" y="2124075"/>
            <a:ext cx="2500311" cy="1924049"/>
          </a:xfrm>
          <a:prstGeom prst="round2SameRect">
            <a:avLst>
              <a:gd fmla="val 3301" name="adj1"/>
              <a:gd fmla="val 0" name="adj2"/>
            </a:avLst>
          </a:prstGeom>
          <a:solidFill>
            <a:srgbClr val="FFE8CB"/>
          </a:solidFill>
          <a:ln>
            <a:noFill/>
          </a:ln>
        </p:spPr>
      </p:sp>
      <p:sp>
        <p:nvSpPr>
          <p:cNvPr id="103" name="Google Shape;103;p120"/>
          <p:cNvSpPr/>
          <p:nvPr>
            <p:ph idx="3" type="pic"/>
          </p:nvPr>
        </p:nvSpPr>
        <p:spPr>
          <a:xfrm>
            <a:off x="874713" y="2124075"/>
            <a:ext cx="2500311" cy="1924049"/>
          </a:xfrm>
          <a:prstGeom prst="round2SameRect">
            <a:avLst>
              <a:gd fmla="val 3301" name="adj1"/>
              <a:gd fmla="val 0" name="adj2"/>
            </a:avLst>
          </a:prstGeom>
          <a:solidFill>
            <a:srgbClr val="FFE8CB"/>
          </a:solidFill>
          <a:ln>
            <a:noFill/>
          </a:ln>
        </p:spPr>
      </p:sp>
      <p:sp>
        <p:nvSpPr>
          <p:cNvPr id="104" name="Google Shape;104;p120"/>
          <p:cNvSpPr/>
          <p:nvPr>
            <p:ph idx="4" type="pic"/>
          </p:nvPr>
        </p:nvSpPr>
        <p:spPr>
          <a:xfrm>
            <a:off x="6289147" y="1964921"/>
            <a:ext cx="2500311" cy="1924049"/>
          </a:xfrm>
          <a:prstGeom prst="round2SameRect">
            <a:avLst>
              <a:gd fmla="val 3301" name="adj1"/>
              <a:gd fmla="val 0" name="adj2"/>
            </a:avLst>
          </a:prstGeom>
          <a:solidFill>
            <a:srgbClr val="FFE8CB"/>
          </a:solidFill>
          <a:ln>
            <a:noFill/>
          </a:ln>
        </p:spPr>
      </p:sp>
      <p:sp>
        <p:nvSpPr>
          <p:cNvPr id="105" name="Google Shape;105;p120"/>
          <p:cNvSpPr/>
          <p:nvPr>
            <p:ph idx="5" type="pic"/>
          </p:nvPr>
        </p:nvSpPr>
        <p:spPr>
          <a:xfrm>
            <a:off x="8996364" y="2124075"/>
            <a:ext cx="2500311" cy="1924049"/>
          </a:xfrm>
          <a:prstGeom prst="round2SameRect">
            <a:avLst>
              <a:gd fmla="val 3301"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100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500"/>
                                        <p:tgtEl>
                                          <p:spTgt spid="1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70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500"/>
                                        <p:tgtEl>
                                          <p:spTgt spid="1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40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500"/>
                                        <p:tgtEl>
                                          <p:spTgt spid="1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10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500"/>
                                        <p:tgtEl>
                                          <p:spTgt spid="10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225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106" name="Shape 106"/>
        <p:cNvGrpSpPr/>
        <p:nvPr/>
      </p:nvGrpSpPr>
      <p:grpSpPr>
        <a:xfrm>
          <a:off x="0" y="0"/>
          <a:ext cx="0" cy="0"/>
          <a:chOff x="0" y="0"/>
          <a:chExt cx="0" cy="0"/>
        </a:xfrm>
      </p:grpSpPr>
      <p:sp>
        <p:nvSpPr>
          <p:cNvPr id="107" name="Google Shape;107;p121"/>
          <p:cNvSpPr txBox="1"/>
          <p:nvPr>
            <p:ph type="ctrTitle"/>
          </p:nvPr>
        </p:nvSpPr>
        <p:spPr>
          <a:xfrm>
            <a:off x="874713" y="986624"/>
            <a:ext cx="5221287"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21"/>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09" name="Google Shape;109;p121"/>
          <p:cNvSpPr/>
          <p:nvPr>
            <p:ph idx="2" type="pic"/>
          </p:nvPr>
        </p:nvSpPr>
        <p:spPr>
          <a:xfrm>
            <a:off x="3581930" y="2628900"/>
            <a:ext cx="2500311" cy="1924049"/>
          </a:xfrm>
          <a:prstGeom prst="round2SameRect">
            <a:avLst>
              <a:gd fmla="val 3301" name="adj1"/>
              <a:gd fmla="val 0" name="adj2"/>
            </a:avLst>
          </a:prstGeom>
          <a:solidFill>
            <a:srgbClr val="FFE8CB"/>
          </a:solidFill>
          <a:ln>
            <a:noFill/>
          </a:ln>
        </p:spPr>
      </p:sp>
      <p:sp>
        <p:nvSpPr>
          <p:cNvPr id="110" name="Google Shape;110;p121"/>
          <p:cNvSpPr/>
          <p:nvPr>
            <p:ph idx="3" type="pic"/>
          </p:nvPr>
        </p:nvSpPr>
        <p:spPr>
          <a:xfrm>
            <a:off x="874713" y="2628900"/>
            <a:ext cx="2500311" cy="1924049"/>
          </a:xfrm>
          <a:prstGeom prst="round2SameRect">
            <a:avLst>
              <a:gd fmla="val 3301" name="adj1"/>
              <a:gd fmla="val 0" name="adj2"/>
            </a:avLst>
          </a:prstGeom>
          <a:solidFill>
            <a:srgbClr val="FFE8CB"/>
          </a:solidFill>
          <a:ln>
            <a:noFill/>
          </a:ln>
        </p:spPr>
      </p:sp>
      <p:sp>
        <p:nvSpPr>
          <p:cNvPr id="111" name="Google Shape;111;p121"/>
          <p:cNvSpPr/>
          <p:nvPr>
            <p:ph idx="4" type="pic"/>
          </p:nvPr>
        </p:nvSpPr>
        <p:spPr>
          <a:xfrm>
            <a:off x="6289147" y="2628899"/>
            <a:ext cx="2500311" cy="1924049"/>
          </a:xfrm>
          <a:prstGeom prst="round2SameRect">
            <a:avLst>
              <a:gd fmla="val 3301" name="adj1"/>
              <a:gd fmla="val 0" name="adj2"/>
            </a:avLst>
          </a:prstGeom>
          <a:solidFill>
            <a:srgbClr val="FFE8CB"/>
          </a:solidFill>
          <a:ln>
            <a:noFill/>
          </a:ln>
        </p:spPr>
      </p:sp>
      <p:sp>
        <p:nvSpPr>
          <p:cNvPr id="112" name="Google Shape;112;p121"/>
          <p:cNvSpPr/>
          <p:nvPr>
            <p:ph idx="5" type="pic"/>
          </p:nvPr>
        </p:nvSpPr>
        <p:spPr>
          <a:xfrm>
            <a:off x="8996364" y="2628900"/>
            <a:ext cx="2500311" cy="1924049"/>
          </a:xfrm>
          <a:prstGeom prst="round2SameRect">
            <a:avLst>
              <a:gd fmla="val 3301"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2000"/>
                                        <p:tgtEl>
                                          <p:spTgt spid="10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750"/>
                                        <p:tgtEl>
                                          <p:spTgt spid="1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80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750"/>
                                        <p:tgtEl>
                                          <p:spTgt spid="1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60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750"/>
                                        <p:tgtEl>
                                          <p:spTgt spid="1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50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750"/>
                                        <p:tgtEl>
                                          <p:spTgt spid="1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113" name="Shape 113"/>
        <p:cNvGrpSpPr/>
        <p:nvPr/>
      </p:nvGrpSpPr>
      <p:grpSpPr>
        <a:xfrm>
          <a:off x="0" y="0"/>
          <a:ext cx="0" cy="0"/>
          <a:chOff x="0" y="0"/>
          <a:chExt cx="0" cy="0"/>
        </a:xfrm>
      </p:grpSpPr>
      <p:sp>
        <p:nvSpPr>
          <p:cNvPr id="114" name="Google Shape;114;p122"/>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22"/>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22"/>
          <p:cNvSpPr/>
          <p:nvPr>
            <p:ph idx="2" type="pic"/>
          </p:nvPr>
        </p:nvSpPr>
        <p:spPr>
          <a:xfrm>
            <a:off x="874713" y="2089936"/>
            <a:ext cx="3259137" cy="1924049"/>
          </a:xfrm>
          <a:prstGeom prst="roundRect">
            <a:avLst>
              <a:gd fmla="val 4291" name="adj"/>
            </a:avLst>
          </a:prstGeom>
          <a:solidFill>
            <a:srgbClr val="FFE8CB"/>
          </a:solidFill>
          <a:ln>
            <a:noFill/>
          </a:ln>
        </p:spPr>
      </p:sp>
      <p:sp>
        <p:nvSpPr>
          <p:cNvPr id="117" name="Google Shape;117;p122"/>
          <p:cNvSpPr/>
          <p:nvPr>
            <p:ph idx="3" type="pic"/>
          </p:nvPr>
        </p:nvSpPr>
        <p:spPr>
          <a:xfrm>
            <a:off x="874713" y="4166386"/>
            <a:ext cx="3259137" cy="1924049"/>
          </a:xfrm>
          <a:prstGeom prst="roundRect">
            <a:avLst>
              <a:gd fmla="val 3796"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500"/>
                                        <p:tgtEl>
                                          <p:spTgt spid="114"/>
                                        </p:tgtEl>
                                      </p:cBhvr>
                                    </p:animEffect>
                                  </p:childTnLst>
                                </p:cTn>
                              </p:par>
                              <p:par>
                                <p:cTn fill="hold" nodeType="withEffect" presetClass="entr" presetID="2" presetSubtype="8">
                                  <p:stCondLst>
                                    <p:cond delay="80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750"/>
                                        <p:tgtEl>
                                          <p:spTgt spid="1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7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750"/>
                                        <p:tgtEl>
                                          <p:spTgt spid="11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Title Slide">
  <p:cSld name="32_Title Slide">
    <p:spTree>
      <p:nvGrpSpPr>
        <p:cNvPr id="118" name="Shape 118"/>
        <p:cNvGrpSpPr/>
        <p:nvPr/>
      </p:nvGrpSpPr>
      <p:grpSpPr>
        <a:xfrm>
          <a:off x="0" y="0"/>
          <a:ext cx="0" cy="0"/>
          <a:chOff x="0" y="0"/>
          <a:chExt cx="0" cy="0"/>
        </a:xfrm>
      </p:grpSpPr>
      <p:sp>
        <p:nvSpPr>
          <p:cNvPr id="119" name="Google Shape;119;p123"/>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23"/>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123"/>
          <p:cNvSpPr/>
          <p:nvPr>
            <p:ph idx="2" type="pic"/>
          </p:nvPr>
        </p:nvSpPr>
        <p:spPr>
          <a:xfrm>
            <a:off x="0" y="4874342"/>
            <a:ext cx="12192000" cy="1983658"/>
          </a:xfrm>
          <a:prstGeom prst="roundRect">
            <a:avLst>
              <a:gd fmla="val 0"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500"/>
                                        <p:tgtEl>
                                          <p:spTgt spid="11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500"/>
                                  </p:stCondLst>
                                  <p:childTnLst>
                                    <p:set>
                                      <p:cBhvr>
                                        <p:cTn dur="1" fill="hold">
                                          <p:stCondLst>
                                            <p:cond delay="0"/>
                                          </p:stCondLst>
                                        </p:cTn>
                                        <p:tgtEl>
                                          <p:spTgt spid="121"/>
                                        </p:tgtEl>
                                        <p:attrNameLst>
                                          <p:attrName>style.visibility</p:attrName>
                                        </p:attrNameLst>
                                      </p:cBhvr>
                                      <p:to>
                                        <p:strVal val="visible"/>
                                      </p:to>
                                    </p:set>
                                    <p:animEffect filter="fade" transition="in">
                                      <p:cBhvr>
                                        <p:cTn dur="1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122" name="Shape 122"/>
        <p:cNvGrpSpPr/>
        <p:nvPr/>
      </p:nvGrpSpPr>
      <p:grpSpPr>
        <a:xfrm>
          <a:off x="0" y="0"/>
          <a:ext cx="0" cy="0"/>
          <a:chOff x="0" y="0"/>
          <a:chExt cx="0" cy="0"/>
        </a:xfrm>
      </p:grpSpPr>
      <p:sp>
        <p:nvSpPr>
          <p:cNvPr id="123" name="Google Shape;123;p126"/>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26"/>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126"/>
          <p:cNvSpPr/>
          <p:nvPr>
            <p:ph idx="2" type="pic"/>
          </p:nvPr>
        </p:nvSpPr>
        <p:spPr>
          <a:xfrm>
            <a:off x="1043107" y="2485964"/>
            <a:ext cx="2109668" cy="1924049"/>
          </a:xfrm>
          <a:prstGeom prst="round2SameRect">
            <a:avLst>
              <a:gd fmla="val 3301" name="adj1"/>
              <a:gd fmla="val 0" name="adj2"/>
            </a:avLst>
          </a:prstGeom>
          <a:noFill/>
          <a:ln>
            <a:noFill/>
          </a:ln>
        </p:spPr>
      </p:sp>
      <p:sp>
        <p:nvSpPr>
          <p:cNvPr id="126" name="Google Shape;126;p126"/>
          <p:cNvSpPr/>
          <p:nvPr>
            <p:ph idx="3" type="pic"/>
          </p:nvPr>
        </p:nvSpPr>
        <p:spPr>
          <a:xfrm>
            <a:off x="3768275" y="2485964"/>
            <a:ext cx="2109668" cy="1924049"/>
          </a:xfrm>
          <a:prstGeom prst="round2SameRect">
            <a:avLst>
              <a:gd fmla="val 3301" name="adj1"/>
              <a:gd fmla="val 0" name="adj2"/>
            </a:avLst>
          </a:prstGeom>
          <a:noFill/>
          <a:ln>
            <a:noFill/>
          </a:ln>
        </p:spPr>
      </p:sp>
      <p:sp>
        <p:nvSpPr>
          <p:cNvPr id="127" name="Google Shape;127;p126"/>
          <p:cNvSpPr/>
          <p:nvPr>
            <p:ph idx="4" type="pic"/>
          </p:nvPr>
        </p:nvSpPr>
        <p:spPr>
          <a:xfrm>
            <a:off x="6493443" y="2485964"/>
            <a:ext cx="2109668" cy="1924049"/>
          </a:xfrm>
          <a:prstGeom prst="round2SameRect">
            <a:avLst>
              <a:gd fmla="val 3301" name="adj1"/>
              <a:gd fmla="val 0" name="adj2"/>
            </a:avLst>
          </a:prstGeom>
          <a:noFill/>
          <a:ln>
            <a:noFill/>
          </a:ln>
        </p:spPr>
      </p:sp>
      <p:sp>
        <p:nvSpPr>
          <p:cNvPr id="128" name="Google Shape;128;p126"/>
          <p:cNvSpPr/>
          <p:nvPr>
            <p:ph idx="5" type="pic"/>
          </p:nvPr>
        </p:nvSpPr>
        <p:spPr>
          <a:xfrm>
            <a:off x="9218612" y="2485964"/>
            <a:ext cx="2109668" cy="1924049"/>
          </a:xfrm>
          <a:prstGeom prst="round2SameRect">
            <a:avLst>
              <a:gd fmla="val 3301" name="adj1"/>
              <a:gd fmla="val 0" name="adj2"/>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750"/>
                                        <p:tgtEl>
                                          <p:spTgt spid="123"/>
                                        </p:tgtEl>
                                      </p:cBhvr>
                                    </p:animEffect>
                                  </p:childTnLst>
                                </p:cTn>
                              </p:par>
                              <p:par>
                                <p:cTn fill="hold" nodeType="withEffect" presetClass="entr" presetID="10" presetSubtype="0">
                                  <p:stCondLst>
                                    <p:cond delay="1700"/>
                                  </p:stCondLst>
                                  <p:childTnLst>
                                    <p:set>
                                      <p:cBhvr>
                                        <p:cTn dur="1" fill="hold">
                                          <p:stCondLst>
                                            <p:cond delay="0"/>
                                          </p:stCondLst>
                                        </p:cTn>
                                        <p:tgtEl>
                                          <p:spTgt spid="125"/>
                                        </p:tgtEl>
                                        <p:attrNameLst>
                                          <p:attrName>style.visibility</p:attrName>
                                        </p:attrNameLst>
                                      </p:cBhvr>
                                      <p:to>
                                        <p:strVal val="visible"/>
                                      </p:to>
                                    </p:set>
                                    <p:animEffect filter="fade" transition="in">
                                      <p:cBhvr>
                                        <p:cTn dur="1250"/>
                                        <p:tgtEl>
                                          <p:spTgt spid="125"/>
                                        </p:tgtEl>
                                      </p:cBhvr>
                                    </p:animEffect>
                                  </p:childTnLst>
                                </p:cTn>
                              </p:par>
                              <p:par>
                                <p:cTn fill="hold" nodeType="withEffect" presetClass="entr" presetID="10" presetSubtype="0">
                                  <p:stCondLst>
                                    <p:cond delay="2500"/>
                                  </p:stCondLst>
                                  <p:childTnLst>
                                    <p:set>
                                      <p:cBhvr>
                                        <p:cTn dur="1" fill="hold">
                                          <p:stCondLst>
                                            <p:cond delay="0"/>
                                          </p:stCondLst>
                                        </p:cTn>
                                        <p:tgtEl>
                                          <p:spTgt spid="126"/>
                                        </p:tgtEl>
                                        <p:attrNameLst>
                                          <p:attrName>style.visibility</p:attrName>
                                        </p:attrNameLst>
                                      </p:cBhvr>
                                      <p:to>
                                        <p:strVal val="visible"/>
                                      </p:to>
                                    </p:set>
                                    <p:animEffect filter="fade" transition="in">
                                      <p:cBhvr>
                                        <p:cTn dur="1250"/>
                                        <p:tgtEl>
                                          <p:spTgt spid="126"/>
                                        </p:tgtEl>
                                      </p:cBhvr>
                                    </p:animEffect>
                                  </p:childTnLst>
                                </p:cTn>
                              </p:par>
                              <p:par>
                                <p:cTn fill="hold" nodeType="withEffect" presetClass="entr" presetID="10" presetSubtype="0">
                                  <p:stCondLst>
                                    <p:cond delay="3100"/>
                                  </p:stCondLst>
                                  <p:childTnLst>
                                    <p:set>
                                      <p:cBhvr>
                                        <p:cTn dur="1" fill="hold">
                                          <p:stCondLst>
                                            <p:cond delay="0"/>
                                          </p:stCondLst>
                                        </p:cTn>
                                        <p:tgtEl>
                                          <p:spTgt spid="127"/>
                                        </p:tgtEl>
                                        <p:attrNameLst>
                                          <p:attrName>style.visibility</p:attrName>
                                        </p:attrNameLst>
                                      </p:cBhvr>
                                      <p:to>
                                        <p:strVal val="visible"/>
                                      </p:to>
                                    </p:set>
                                    <p:animEffect filter="fade" transition="in">
                                      <p:cBhvr>
                                        <p:cTn dur="1250"/>
                                        <p:tgtEl>
                                          <p:spTgt spid="127"/>
                                        </p:tgtEl>
                                      </p:cBhvr>
                                    </p:animEffect>
                                  </p:childTnLst>
                                </p:cTn>
                              </p:par>
                              <p:par>
                                <p:cTn fill="hold" nodeType="withEffect" presetClass="entr" presetID="10" presetSubtype="0">
                                  <p:stCondLst>
                                    <p:cond delay="4000"/>
                                  </p:stCondLst>
                                  <p:childTnLst>
                                    <p:set>
                                      <p:cBhvr>
                                        <p:cTn dur="1" fill="hold">
                                          <p:stCondLst>
                                            <p:cond delay="0"/>
                                          </p:stCondLst>
                                        </p:cTn>
                                        <p:tgtEl>
                                          <p:spTgt spid="128"/>
                                        </p:tgtEl>
                                        <p:attrNameLst>
                                          <p:attrName>style.visibility</p:attrName>
                                        </p:attrNameLst>
                                      </p:cBhvr>
                                      <p:to>
                                        <p:strVal val="visible"/>
                                      </p:to>
                                    </p:set>
                                    <p:animEffect filter="fade" transition="in">
                                      <p:cBhvr>
                                        <p:cTn dur="125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129" name="Shape 129"/>
        <p:cNvGrpSpPr/>
        <p:nvPr/>
      </p:nvGrpSpPr>
      <p:grpSpPr>
        <a:xfrm>
          <a:off x="0" y="0"/>
          <a:ext cx="0" cy="0"/>
          <a:chOff x="0" y="0"/>
          <a:chExt cx="0" cy="0"/>
        </a:xfrm>
      </p:grpSpPr>
      <p:sp>
        <p:nvSpPr>
          <p:cNvPr id="130" name="Google Shape;130;p127"/>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127"/>
          <p:cNvSpPr/>
          <p:nvPr>
            <p:ph idx="2" type="pic"/>
          </p:nvPr>
        </p:nvSpPr>
        <p:spPr>
          <a:xfrm>
            <a:off x="4723849" y="352425"/>
            <a:ext cx="2744301" cy="2971799"/>
          </a:xfrm>
          <a:prstGeom prst="rect">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700"/>
                                  </p:stCondLst>
                                  <p:childTnLst>
                                    <p:set>
                                      <p:cBhvr>
                                        <p:cTn dur="1" fill="hold">
                                          <p:stCondLst>
                                            <p:cond delay="0"/>
                                          </p:stCondLst>
                                        </p:cTn>
                                        <p:tgtEl>
                                          <p:spTgt spid="131"/>
                                        </p:tgtEl>
                                        <p:attrNameLst>
                                          <p:attrName>style.visibility</p:attrName>
                                        </p:attrNameLst>
                                      </p:cBhvr>
                                      <p:to>
                                        <p:strVal val="visible"/>
                                      </p:to>
                                    </p:set>
                                    <p:animEffect filter="fade" transition="in">
                                      <p:cBhvr>
                                        <p:cTn dur="1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9" name="Shape 19"/>
        <p:cNvGrpSpPr/>
        <p:nvPr/>
      </p:nvGrpSpPr>
      <p:grpSpPr>
        <a:xfrm>
          <a:off x="0" y="0"/>
          <a:ext cx="0" cy="0"/>
          <a:chOff x="0" y="0"/>
          <a:chExt cx="0" cy="0"/>
        </a:xfrm>
      </p:grpSpPr>
      <p:sp>
        <p:nvSpPr>
          <p:cNvPr id="20" name="Google Shape;20;p103"/>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03"/>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500"/>
                                        <p:tgtEl>
                                          <p:spTgt spid="2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132" name="Shape 132"/>
        <p:cNvGrpSpPr/>
        <p:nvPr/>
      </p:nvGrpSpPr>
      <p:grpSpPr>
        <a:xfrm>
          <a:off x="0" y="0"/>
          <a:ext cx="0" cy="0"/>
          <a:chOff x="0" y="0"/>
          <a:chExt cx="0" cy="0"/>
        </a:xfrm>
      </p:grpSpPr>
      <p:sp>
        <p:nvSpPr>
          <p:cNvPr id="133" name="Google Shape;133;p129"/>
          <p:cNvSpPr/>
          <p:nvPr/>
        </p:nvSpPr>
        <p:spPr>
          <a:xfrm>
            <a:off x="874713" y="2524124"/>
            <a:ext cx="10621962" cy="2324101"/>
          </a:xfrm>
          <a:prstGeom prst="roundRect">
            <a:avLst>
              <a:gd fmla="val 2416"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134" name="Google Shape;134;p129"/>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29"/>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129"/>
          <p:cNvSpPr/>
          <p:nvPr>
            <p:ph idx="2" type="pic"/>
          </p:nvPr>
        </p:nvSpPr>
        <p:spPr>
          <a:xfrm>
            <a:off x="1227623" y="2838450"/>
            <a:ext cx="2220427" cy="2009775"/>
          </a:xfrm>
          <a:prstGeom prst="rect">
            <a:avLst/>
          </a:prstGeom>
          <a:noFill/>
          <a:ln>
            <a:noFill/>
          </a:ln>
        </p:spPr>
      </p:sp>
      <p:sp>
        <p:nvSpPr>
          <p:cNvPr id="137" name="Google Shape;137;p129"/>
          <p:cNvSpPr/>
          <p:nvPr>
            <p:ph idx="3" type="pic"/>
          </p:nvPr>
        </p:nvSpPr>
        <p:spPr>
          <a:xfrm>
            <a:off x="3800960" y="2838450"/>
            <a:ext cx="2220427" cy="2009775"/>
          </a:xfrm>
          <a:prstGeom prst="rect">
            <a:avLst/>
          </a:prstGeom>
          <a:noFill/>
          <a:ln>
            <a:noFill/>
          </a:ln>
        </p:spPr>
      </p:sp>
      <p:sp>
        <p:nvSpPr>
          <p:cNvPr id="138" name="Google Shape;138;p129"/>
          <p:cNvSpPr/>
          <p:nvPr>
            <p:ph idx="4" type="pic"/>
          </p:nvPr>
        </p:nvSpPr>
        <p:spPr>
          <a:xfrm>
            <a:off x="6374297" y="2838450"/>
            <a:ext cx="2220427" cy="2009775"/>
          </a:xfrm>
          <a:prstGeom prst="rect">
            <a:avLst/>
          </a:prstGeom>
          <a:noFill/>
          <a:ln>
            <a:noFill/>
          </a:ln>
        </p:spPr>
      </p:sp>
      <p:sp>
        <p:nvSpPr>
          <p:cNvPr id="139" name="Google Shape;139;p129"/>
          <p:cNvSpPr/>
          <p:nvPr>
            <p:ph idx="5" type="pic"/>
          </p:nvPr>
        </p:nvSpPr>
        <p:spPr>
          <a:xfrm>
            <a:off x="8947634" y="2838450"/>
            <a:ext cx="2220427" cy="2009775"/>
          </a:xfrm>
          <a:prstGeom prst="rect">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750"/>
                                        <p:tgtEl>
                                          <p:spTgt spid="134"/>
                                        </p:tgtEl>
                                      </p:cBhvr>
                                    </p:animEffect>
                                  </p:childTnLst>
                                </p:cTn>
                              </p:par>
                              <p:par>
                                <p:cTn fill="hold" nodeType="withEffect" presetClass="entr" presetID="10" presetSubtype="0">
                                  <p:stCondLst>
                                    <p:cond delay="1100"/>
                                  </p:stCondLst>
                                  <p:childTnLst>
                                    <p:set>
                                      <p:cBhvr>
                                        <p:cTn dur="1" fill="hold">
                                          <p:stCondLst>
                                            <p:cond delay="0"/>
                                          </p:stCondLst>
                                        </p:cTn>
                                        <p:tgtEl>
                                          <p:spTgt spid="133"/>
                                        </p:tgtEl>
                                        <p:attrNameLst>
                                          <p:attrName>style.visibility</p:attrName>
                                        </p:attrNameLst>
                                      </p:cBhvr>
                                      <p:to>
                                        <p:strVal val="visible"/>
                                      </p:to>
                                    </p:set>
                                    <p:animEffect filter="fade" transition="in">
                                      <p:cBhvr>
                                        <p:cTn dur="2000"/>
                                        <p:tgtEl>
                                          <p:spTgt spid="133"/>
                                        </p:tgtEl>
                                      </p:cBhvr>
                                    </p:animEffect>
                                  </p:childTnLst>
                                </p:cTn>
                              </p:par>
                              <p:par>
                                <p:cTn fill="hold" nodeType="withEffect" presetClass="entr" presetID="10" presetSubtype="0">
                                  <p:stCondLst>
                                    <p:cond delay="1900"/>
                                  </p:stCondLst>
                                  <p:childTnLst>
                                    <p:set>
                                      <p:cBhvr>
                                        <p:cTn dur="1" fill="hold">
                                          <p:stCondLst>
                                            <p:cond delay="0"/>
                                          </p:stCondLst>
                                        </p:cTn>
                                        <p:tgtEl>
                                          <p:spTgt spid="136"/>
                                        </p:tgtEl>
                                        <p:attrNameLst>
                                          <p:attrName>style.visibility</p:attrName>
                                        </p:attrNameLst>
                                      </p:cBhvr>
                                      <p:to>
                                        <p:strVal val="visible"/>
                                      </p:to>
                                    </p:set>
                                    <p:animEffect filter="fade" transition="in">
                                      <p:cBhvr>
                                        <p:cTn dur="1500"/>
                                        <p:tgtEl>
                                          <p:spTgt spid="136"/>
                                        </p:tgtEl>
                                      </p:cBhvr>
                                    </p:animEffect>
                                  </p:childTnLst>
                                </p:cTn>
                              </p:par>
                              <p:par>
                                <p:cTn fill="hold" nodeType="withEffect" presetClass="entr" presetID="10" presetSubtype="0">
                                  <p:stCondLst>
                                    <p:cond delay="2500"/>
                                  </p:stCondLst>
                                  <p:childTnLst>
                                    <p:set>
                                      <p:cBhvr>
                                        <p:cTn dur="1" fill="hold">
                                          <p:stCondLst>
                                            <p:cond delay="0"/>
                                          </p:stCondLst>
                                        </p:cTn>
                                        <p:tgtEl>
                                          <p:spTgt spid="137"/>
                                        </p:tgtEl>
                                        <p:attrNameLst>
                                          <p:attrName>style.visibility</p:attrName>
                                        </p:attrNameLst>
                                      </p:cBhvr>
                                      <p:to>
                                        <p:strVal val="visible"/>
                                      </p:to>
                                    </p:set>
                                    <p:animEffect filter="fade" transition="in">
                                      <p:cBhvr>
                                        <p:cTn dur="1500"/>
                                        <p:tgtEl>
                                          <p:spTgt spid="137"/>
                                        </p:tgtEl>
                                      </p:cBhvr>
                                    </p:animEffect>
                                  </p:childTnLst>
                                </p:cTn>
                              </p:par>
                              <p:par>
                                <p:cTn fill="hold" nodeType="withEffect" presetClass="entr" presetID="10" presetSubtype="0">
                                  <p:stCondLst>
                                    <p:cond delay="3200"/>
                                  </p:stCondLst>
                                  <p:childTnLst>
                                    <p:set>
                                      <p:cBhvr>
                                        <p:cTn dur="1" fill="hold">
                                          <p:stCondLst>
                                            <p:cond delay="0"/>
                                          </p:stCondLst>
                                        </p:cTn>
                                        <p:tgtEl>
                                          <p:spTgt spid="138"/>
                                        </p:tgtEl>
                                        <p:attrNameLst>
                                          <p:attrName>style.visibility</p:attrName>
                                        </p:attrNameLst>
                                      </p:cBhvr>
                                      <p:to>
                                        <p:strVal val="visible"/>
                                      </p:to>
                                    </p:set>
                                    <p:animEffect filter="fade" transition="in">
                                      <p:cBhvr>
                                        <p:cTn dur="1500"/>
                                        <p:tgtEl>
                                          <p:spTgt spid="138"/>
                                        </p:tgtEl>
                                      </p:cBhvr>
                                    </p:animEffect>
                                  </p:childTnLst>
                                </p:cTn>
                              </p:par>
                              <p:par>
                                <p:cTn fill="hold" nodeType="withEffect" presetClass="entr" presetID="10" presetSubtype="0">
                                  <p:stCondLst>
                                    <p:cond delay="4000"/>
                                  </p:stCondLst>
                                  <p:childTnLst>
                                    <p:set>
                                      <p:cBhvr>
                                        <p:cTn dur="1" fill="hold">
                                          <p:stCondLst>
                                            <p:cond delay="0"/>
                                          </p:stCondLst>
                                        </p:cTn>
                                        <p:tgtEl>
                                          <p:spTgt spid="139"/>
                                        </p:tgtEl>
                                        <p:attrNameLst>
                                          <p:attrName>style.visibility</p:attrName>
                                        </p:attrNameLst>
                                      </p:cBhvr>
                                      <p:to>
                                        <p:strVal val="visible"/>
                                      </p:to>
                                    </p:set>
                                    <p:animEffect filter="fade" transition="in">
                                      <p:cBhvr>
                                        <p:cTn dur="1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Title Slide">
  <p:cSld name="37_Title Slide">
    <p:spTree>
      <p:nvGrpSpPr>
        <p:cNvPr id="140" name="Shape 140"/>
        <p:cNvGrpSpPr/>
        <p:nvPr/>
      </p:nvGrpSpPr>
      <p:grpSpPr>
        <a:xfrm>
          <a:off x="0" y="0"/>
          <a:ext cx="0" cy="0"/>
          <a:chOff x="0" y="0"/>
          <a:chExt cx="0" cy="0"/>
        </a:xfrm>
      </p:grpSpPr>
      <p:sp>
        <p:nvSpPr>
          <p:cNvPr id="141" name="Google Shape;141;p130"/>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30"/>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43" name="Google Shape;143;p130"/>
          <p:cNvSpPr/>
          <p:nvPr>
            <p:ph idx="2" type="pic"/>
          </p:nvPr>
        </p:nvSpPr>
        <p:spPr>
          <a:xfrm>
            <a:off x="874712" y="2184400"/>
            <a:ext cx="2605088" cy="1934594"/>
          </a:xfrm>
          <a:prstGeom prst="roundRect">
            <a:avLst>
              <a:gd fmla="val 4291" name="adj"/>
            </a:avLst>
          </a:prstGeom>
          <a:solidFill>
            <a:srgbClr val="FFE8CB"/>
          </a:solidFill>
          <a:ln>
            <a:noFill/>
          </a:ln>
        </p:spPr>
      </p:sp>
      <p:sp>
        <p:nvSpPr>
          <p:cNvPr id="144" name="Google Shape;144;p130"/>
          <p:cNvSpPr/>
          <p:nvPr>
            <p:ph idx="3" type="pic"/>
          </p:nvPr>
        </p:nvSpPr>
        <p:spPr>
          <a:xfrm>
            <a:off x="3547004" y="2184400"/>
            <a:ext cx="2605088" cy="1934594"/>
          </a:xfrm>
          <a:prstGeom prst="roundRect">
            <a:avLst>
              <a:gd fmla="val 4291" name="adj"/>
            </a:avLst>
          </a:prstGeom>
          <a:solidFill>
            <a:srgbClr val="FFE8CB"/>
          </a:solidFill>
          <a:ln>
            <a:noFill/>
          </a:ln>
        </p:spPr>
      </p:sp>
      <p:sp>
        <p:nvSpPr>
          <p:cNvPr id="145" name="Google Shape;145;p130"/>
          <p:cNvSpPr/>
          <p:nvPr>
            <p:ph idx="4" type="pic"/>
          </p:nvPr>
        </p:nvSpPr>
        <p:spPr>
          <a:xfrm>
            <a:off x="6219294" y="2184400"/>
            <a:ext cx="2605088" cy="1934594"/>
          </a:xfrm>
          <a:prstGeom prst="roundRect">
            <a:avLst>
              <a:gd fmla="val 4291" name="adj"/>
            </a:avLst>
          </a:prstGeom>
          <a:solidFill>
            <a:srgbClr val="FFE8CB"/>
          </a:solidFill>
          <a:ln>
            <a:noFill/>
          </a:ln>
        </p:spPr>
      </p:sp>
      <p:sp>
        <p:nvSpPr>
          <p:cNvPr id="146" name="Google Shape;146;p130"/>
          <p:cNvSpPr/>
          <p:nvPr>
            <p:ph idx="5" type="pic"/>
          </p:nvPr>
        </p:nvSpPr>
        <p:spPr>
          <a:xfrm>
            <a:off x="8891585" y="2184400"/>
            <a:ext cx="2605088" cy="1934594"/>
          </a:xfrm>
          <a:prstGeom prst="roundRect">
            <a:avLst>
              <a:gd fmla="val 4291"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500"/>
                                        <p:tgtEl>
                                          <p:spTgt spid="1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0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750"/>
                                        <p:tgtEl>
                                          <p:spTgt spid="1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750"/>
                                        <p:tgtEl>
                                          <p:spTgt spid="1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70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1750"/>
                                        <p:tgtEl>
                                          <p:spTgt spid="1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0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750"/>
                                        <p:tgtEl>
                                          <p:spTgt spid="1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147" name="Shape 147"/>
        <p:cNvGrpSpPr/>
        <p:nvPr/>
      </p:nvGrpSpPr>
      <p:grpSpPr>
        <a:xfrm>
          <a:off x="0" y="0"/>
          <a:ext cx="0" cy="0"/>
          <a:chOff x="0" y="0"/>
          <a:chExt cx="0" cy="0"/>
        </a:xfrm>
      </p:grpSpPr>
      <p:sp>
        <p:nvSpPr>
          <p:cNvPr id="148" name="Google Shape;148;p132"/>
          <p:cNvSpPr/>
          <p:nvPr>
            <p:ph idx="2" type="pic"/>
          </p:nvPr>
        </p:nvSpPr>
        <p:spPr>
          <a:xfrm>
            <a:off x="2986087" y="2419350"/>
            <a:ext cx="6219825" cy="3681182"/>
          </a:xfrm>
          <a:prstGeom prst="roundRect">
            <a:avLst>
              <a:gd fmla="val 3804" name="adj"/>
            </a:avLst>
          </a:prstGeom>
          <a:solidFill>
            <a:srgbClr val="FFE8CB"/>
          </a:solidFill>
          <a:ln>
            <a:noFill/>
          </a:ln>
        </p:spPr>
      </p:sp>
      <p:sp>
        <p:nvSpPr>
          <p:cNvPr id="149" name="Google Shape;149;p132"/>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32"/>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132"/>
          <p:cNvSpPr/>
          <p:nvPr>
            <p:ph idx="3" type="pic"/>
          </p:nvPr>
        </p:nvSpPr>
        <p:spPr>
          <a:xfrm>
            <a:off x="-3700463" y="2419350"/>
            <a:ext cx="6219825" cy="3681182"/>
          </a:xfrm>
          <a:prstGeom prst="roundRect">
            <a:avLst>
              <a:gd fmla="val 3804" name="adj"/>
            </a:avLst>
          </a:prstGeom>
          <a:solidFill>
            <a:srgbClr val="FFE8CB"/>
          </a:solidFill>
          <a:ln>
            <a:noFill/>
          </a:ln>
        </p:spPr>
      </p:sp>
      <p:sp>
        <p:nvSpPr>
          <p:cNvPr id="152" name="Google Shape;152;p132"/>
          <p:cNvSpPr/>
          <p:nvPr>
            <p:ph idx="4" type="pic"/>
          </p:nvPr>
        </p:nvSpPr>
        <p:spPr>
          <a:xfrm>
            <a:off x="9672637" y="2419350"/>
            <a:ext cx="6219825" cy="3681182"/>
          </a:xfrm>
          <a:prstGeom prst="roundRect">
            <a:avLst>
              <a:gd fmla="val 3804"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90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750"/>
                                        <p:tgtEl>
                                          <p:spTgt spid="15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70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750"/>
                                        <p:tgtEl>
                                          <p:spTgt spid="14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70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750"/>
                                        <p:tgtEl>
                                          <p:spTgt spid="15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25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153" name="Shape 153"/>
        <p:cNvGrpSpPr/>
        <p:nvPr/>
      </p:nvGrpSpPr>
      <p:grpSpPr>
        <a:xfrm>
          <a:off x="0" y="0"/>
          <a:ext cx="0" cy="0"/>
          <a:chOff x="0" y="0"/>
          <a:chExt cx="0" cy="0"/>
        </a:xfrm>
      </p:grpSpPr>
      <p:sp>
        <p:nvSpPr>
          <p:cNvPr id="154" name="Google Shape;154;p133"/>
          <p:cNvSpPr/>
          <p:nvPr>
            <p:ph idx="2" type="pic"/>
          </p:nvPr>
        </p:nvSpPr>
        <p:spPr>
          <a:xfrm>
            <a:off x="1440387" y="824815"/>
            <a:ext cx="1867963" cy="4042459"/>
          </a:xfrm>
          <a:prstGeom prst="roundRect">
            <a:avLst>
              <a:gd fmla="val 9715" name="adj"/>
            </a:avLst>
          </a:prstGeom>
          <a:solidFill>
            <a:srgbClr val="FFE8CB"/>
          </a:solidFill>
          <a:ln>
            <a:noFill/>
          </a:ln>
        </p:spPr>
      </p:sp>
      <p:sp>
        <p:nvSpPr>
          <p:cNvPr id="155" name="Google Shape;155;p133"/>
          <p:cNvSpPr/>
          <p:nvPr>
            <p:ph idx="3" type="pic"/>
          </p:nvPr>
        </p:nvSpPr>
        <p:spPr>
          <a:xfrm>
            <a:off x="3989677" y="824815"/>
            <a:ext cx="1867963" cy="4042459"/>
          </a:xfrm>
          <a:prstGeom prst="roundRect">
            <a:avLst>
              <a:gd fmla="val 9715" name="adj"/>
            </a:avLst>
          </a:prstGeom>
          <a:solidFill>
            <a:srgbClr val="FFE8CB"/>
          </a:solidFill>
          <a:ln>
            <a:noFill/>
          </a:ln>
        </p:spPr>
      </p:sp>
      <p:sp>
        <p:nvSpPr>
          <p:cNvPr id="156" name="Google Shape;156;p133"/>
          <p:cNvSpPr/>
          <p:nvPr>
            <p:ph idx="4" type="pic"/>
          </p:nvPr>
        </p:nvSpPr>
        <p:spPr>
          <a:xfrm>
            <a:off x="6530054" y="824815"/>
            <a:ext cx="1867963" cy="4042459"/>
          </a:xfrm>
          <a:prstGeom prst="roundRect">
            <a:avLst>
              <a:gd fmla="val 9715" name="adj"/>
            </a:avLst>
          </a:prstGeom>
          <a:solidFill>
            <a:srgbClr val="FFE8CB"/>
          </a:solidFill>
          <a:ln>
            <a:noFill/>
          </a:ln>
        </p:spPr>
      </p:sp>
      <p:sp>
        <p:nvSpPr>
          <p:cNvPr id="157" name="Google Shape;157;p133"/>
          <p:cNvSpPr/>
          <p:nvPr>
            <p:ph idx="5" type="pic"/>
          </p:nvPr>
        </p:nvSpPr>
        <p:spPr>
          <a:xfrm>
            <a:off x="9079344" y="824815"/>
            <a:ext cx="1867963" cy="4042459"/>
          </a:xfrm>
          <a:prstGeom prst="roundRect">
            <a:avLst>
              <a:gd fmla="val 9715" name="adj"/>
            </a:avLst>
          </a:prstGeom>
          <a:solidFill>
            <a:srgbClr val="FFE8CB"/>
          </a:solidFill>
          <a:ln>
            <a:noFill/>
          </a:ln>
        </p:spPr>
      </p:sp>
      <p:sp>
        <p:nvSpPr>
          <p:cNvPr id="158" name="Google Shape;158;p133"/>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500"/>
                                        <p:tgtEl>
                                          <p:spTgt spid="1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80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500"/>
                                        <p:tgtEl>
                                          <p:spTgt spid="1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70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500"/>
                                        <p:tgtEl>
                                          <p:spTgt spid="1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60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500"/>
                                        <p:tgtEl>
                                          <p:spTgt spid="15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Title Slide">
  <p:cSld name="38_Title Slide">
    <p:spTree>
      <p:nvGrpSpPr>
        <p:cNvPr id="159" name="Shape 159"/>
        <p:cNvGrpSpPr/>
        <p:nvPr/>
      </p:nvGrpSpPr>
      <p:grpSpPr>
        <a:xfrm>
          <a:off x="0" y="0"/>
          <a:ext cx="0" cy="0"/>
          <a:chOff x="0" y="0"/>
          <a:chExt cx="0" cy="0"/>
        </a:xfrm>
      </p:grpSpPr>
      <p:sp>
        <p:nvSpPr>
          <p:cNvPr id="160" name="Google Shape;160;p137"/>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37"/>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137"/>
          <p:cNvSpPr/>
          <p:nvPr>
            <p:ph idx="2" type="pic"/>
          </p:nvPr>
        </p:nvSpPr>
        <p:spPr>
          <a:xfrm>
            <a:off x="8107053" y="3235257"/>
            <a:ext cx="1840044" cy="2575033"/>
          </a:xfrm>
          <a:prstGeom prst="rect">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500"/>
                                        <p:tgtEl>
                                          <p:spTgt spid="16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300"/>
                                  </p:stCondLst>
                                  <p:childTnLst>
                                    <p:set>
                                      <p:cBhvr>
                                        <p:cTn dur="1" fill="hold">
                                          <p:stCondLst>
                                            <p:cond delay="0"/>
                                          </p:stCondLst>
                                        </p:cTn>
                                        <p:tgtEl>
                                          <p:spTgt spid="162"/>
                                        </p:tgtEl>
                                        <p:attrNameLst>
                                          <p:attrName>style.visibility</p:attrName>
                                        </p:attrNameLst>
                                      </p:cBhvr>
                                      <p:to>
                                        <p:strVal val="visible"/>
                                      </p:to>
                                    </p:set>
                                    <p:animEffect filter="fade" transition="in">
                                      <p:cBhvr>
                                        <p:cTn dur="1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163" name="Shape 163"/>
        <p:cNvGrpSpPr/>
        <p:nvPr/>
      </p:nvGrpSpPr>
      <p:grpSpPr>
        <a:xfrm>
          <a:off x="0" y="0"/>
          <a:ext cx="0" cy="0"/>
          <a:chOff x="0" y="0"/>
          <a:chExt cx="0" cy="0"/>
        </a:xfrm>
      </p:grpSpPr>
      <p:sp>
        <p:nvSpPr>
          <p:cNvPr id="164" name="Google Shape;164;p140"/>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65" name="Google Shape;165;p140"/>
          <p:cNvSpPr/>
          <p:nvPr>
            <p:ph idx="2" type="pic"/>
          </p:nvPr>
        </p:nvSpPr>
        <p:spPr>
          <a:xfrm>
            <a:off x="874712" y="866775"/>
            <a:ext cx="10621963" cy="2095500"/>
          </a:xfrm>
          <a:prstGeom prst="roundRect">
            <a:avLst>
              <a:gd fmla="val 6212" name="adj"/>
            </a:avLst>
          </a:prstGeom>
          <a:solidFill>
            <a:srgbClr val="FFE8CB"/>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22" name="Shape 22"/>
        <p:cNvGrpSpPr/>
        <p:nvPr/>
      </p:nvGrpSpPr>
      <p:grpSpPr>
        <a:xfrm>
          <a:off x="0" y="0"/>
          <a:ext cx="0" cy="0"/>
          <a:chOff x="0" y="0"/>
          <a:chExt cx="0" cy="0"/>
        </a:xfrm>
      </p:grpSpPr>
      <p:sp>
        <p:nvSpPr>
          <p:cNvPr id="23" name="Google Shape;23;p106"/>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106"/>
          <p:cNvSpPr/>
          <p:nvPr>
            <p:ph idx="2" type="pic"/>
          </p:nvPr>
        </p:nvSpPr>
        <p:spPr>
          <a:xfrm>
            <a:off x="0" y="0"/>
            <a:ext cx="12192000" cy="6858000"/>
          </a:xfrm>
          <a:prstGeom prst="round2SameRect">
            <a:avLst>
              <a:gd fmla="val 0"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2500"/>
                                        <p:tgtEl>
                                          <p:spTgt spid="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25" name="Shape 25"/>
        <p:cNvGrpSpPr/>
        <p:nvPr/>
      </p:nvGrpSpPr>
      <p:grpSpPr>
        <a:xfrm>
          <a:off x="0" y="0"/>
          <a:ext cx="0" cy="0"/>
          <a:chOff x="0" y="0"/>
          <a:chExt cx="0" cy="0"/>
        </a:xfrm>
      </p:grpSpPr>
      <p:sp>
        <p:nvSpPr>
          <p:cNvPr id="26" name="Google Shape;26;p111"/>
          <p:cNvSpPr txBox="1"/>
          <p:nvPr>
            <p:ph type="ctrTitle"/>
          </p:nvPr>
        </p:nvSpPr>
        <p:spPr>
          <a:xfrm>
            <a:off x="874713" y="986624"/>
            <a:ext cx="5221287"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11"/>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500"/>
                                        <p:tgtEl>
                                          <p:spTgt spid="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28" name="Shape 28"/>
        <p:cNvGrpSpPr/>
        <p:nvPr/>
      </p:nvGrpSpPr>
      <p:grpSpPr>
        <a:xfrm>
          <a:off x="0" y="0"/>
          <a:ext cx="0" cy="0"/>
          <a:chOff x="0" y="0"/>
          <a:chExt cx="0" cy="0"/>
        </a:xfrm>
      </p:grpSpPr>
      <p:sp>
        <p:nvSpPr>
          <p:cNvPr id="29" name="Google Shape;29;p104"/>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104"/>
          <p:cNvSpPr/>
          <p:nvPr>
            <p:ph idx="2" type="pic"/>
          </p:nvPr>
        </p:nvSpPr>
        <p:spPr>
          <a:xfrm>
            <a:off x="0" y="-1"/>
            <a:ext cx="12192000" cy="3876675"/>
          </a:xfrm>
          <a:prstGeom prst="round2SameRect">
            <a:avLst>
              <a:gd fmla="val 3301"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
                                        </p:tgtEl>
                                        <p:attrNameLst>
                                          <p:attrName>style.visibility</p:attrName>
                                        </p:attrNameLst>
                                      </p:cBhvr>
                                      <p:to>
                                        <p:strVal val="visible"/>
                                      </p:to>
                                    </p:set>
                                    <p:animEffect filter="fade" transition="in">
                                      <p:cBhvr>
                                        <p:cTn dur="1250"/>
                                        <p:tgtEl>
                                          <p:spTgt spid="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31" name="Shape 31"/>
        <p:cNvGrpSpPr/>
        <p:nvPr/>
      </p:nvGrpSpPr>
      <p:grpSpPr>
        <a:xfrm>
          <a:off x="0" y="0"/>
          <a:ext cx="0" cy="0"/>
          <a:chOff x="0" y="0"/>
          <a:chExt cx="0" cy="0"/>
        </a:xfrm>
      </p:grpSpPr>
      <p:sp>
        <p:nvSpPr>
          <p:cNvPr id="32" name="Google Shape;32;p109"/>
          <p:cNvSpPr/>
          <p:nvPr>
            <p:ph idx="2" type="pic"/>
          </p:nvPr>
        </p:nvSpPr>
        <p:spPr>
          <a:xfrm>
            <a:off x="6180364" y="0"/>
            <a:ext cx="6011636" cy="6858000"/>
          </a:xfrm>
          <a:prstGeom prst="roundRect">
            <a:avLst>
              <a:gd fmla="val 0" name="adj"/>
            </a:avLst>
          </a:prstGeom>
          <a:solidFill>
            <a:srgbClr val="FFE8CB"/>
          </a:solidFill>
          <a:ln>
            <a:noFill/>
          </a:ln>
        </p:spPr>
      </p:sp>
      <p:sp>
        <p:nvSpPr>
          <p:cNvPr id="33" name="Google Shape;33;p109"/>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2000"/>
                                        <p:tgtEl>
                                          <p:spTgt spid="3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34" name="Shape 34"/>
        <p:cNvGrpSpPr/>
        <p:nvPr/>
      </p:nvGrpSpPr>
      <p:grpSpPr>
        <a:xfrm>
          <a:off x="0" y="0"/>
          <a:ext cx="0" cy="0"/>
          <a:chOff x="0" y="0"/>
          <a:chExt cx="0" cy="0"/>
        </a:xfrm>
      </p:grpSpPr>
      <p:sp>
        <p:nvSpPr>
          <p:cNvPr id="35" name="Google Shape;35;p134"/>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134"/>
          <p:cNvSpPr/>
          <p:nvPr>
            <p:ph idx="2" type="pic"/>
          </p:nvPr>
        </p:nvSpPr>
        <p:spPr>
          <a:xfrm>
            <a:off x="7038054" y="1967815"/>
            <a:ext cx="2744301" cy="3840488"/>
          </a:xfrm>
          <a:prstGeom prst="rect">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36"/>
                                        </p:tgtEl>
                                        <p:attrNameLst>
                                          <p:attrName>style.visibility</p:attrName>
                                        </p:attrNameLst>
                                      </p:cBhvr>
                                      <p:to>
                                        <p:strVal val="visible"/>
                                      </p:to>
                                    </p:set>
                                    <p:animEffect filter="fade" transition="in">
                                      <p:cBhvr>
                                        <p:cTn dur="1500"/>
                                        <p:tgtEl>
                                          <p:spTgt spid="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Title Slide">
  <p:cSld name="31_Title Slide">
    <p:spTree>
      <p:nvGrpSpPr>
        <p:cNvPr id="37" name="Shape 37"/>
        <p:cNvGrpSpPr/>
        <p:nvPr/>
      </p:nvGrpSpPr>
      <p:grpSpPr>
        <a:xfrm>
          <a:off x="0" y="0"/>
          <a:ext cx="0" cy="0"/>
          <a:chOff x="0" y="0"/>
          <a:chExt cx="0" cy="0"/>
        </a:xfrm>
      </p:grpSpPr>
      <p:sp>
        <p:nvSpPr>
          <p:cNvPr id="38" name="Google Shape;38;p116"/>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116"/>
          <p:cNvSpPr/>
          <p:nvPr>
            <p:ph idx="2" type="pic"/>
          </p:nvPr>
        </p:nvSpPr>
        <p:spPr>
          <a:xfrm>
            <a:off x="874713" y="852027"/>
            <a:ext cx="10621962" cy="2171392"/>
          </a:xfrm>
          <a:prstGeom prst="roundRect">
            <a:avLst>
              <a:gd fmla="val 5995"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25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01"/>
          <p:cNvSpPr txBox="1"/>
          <p:nvPr>
            <p:ph type="title"/>
          </p:nvPr>
        </p:nvSpPr>
        <p:spPr>
          <a:xfrm>
            <a:off x="874713" y="1219200"/>
            <a:ext cx="10621961" cy="872556"/>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Inter Black"/>
              <a:buNone/>
              <a:defRPr b="0" i="0" sz="4400" u="none" cap="none" strike="noStrike">
                <a:solidFill>
                  <a:schemeClr val="dk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1"/>
          <p:cNvSpPr txBox="1"/>
          <p:nvPr>
            <p:ph idx="1" type="body"/>
          </p:nvPr>
        </p:nvSpPr>
        <p:spPr>
          <a:xfrm>
            <a:off x="874713" y="2228849"/>
            <a:ext cx="10621961" cy="3327627"/>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Poppins"/>
                <a:ea typeface="Poppins"/>
                <a:cs typeface="Poppins"/>
                <a:sym typeface="Poppi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oppins"/>
                <a:ea typeface="Poppins"/>
                <a:cs typeface="Poppins"/>
                <a:sym typeface="Poppi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sp>
        <p:nvSpPr>
          <p:cNvPr id="12" name="Google Shape;12;p101"/>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01"/>
          <p:cNvSpPr/>
          <p:nvPr/>
        </p:nvSpPr>
        <p:spPr>
          <a:xfrm flipH="1" rot="10800000">
            <a:off x="1" y="0"/>
            <a:ext cx="152400" cy="2091756"/>
          </a:xfrm>
          <a:prstGeom prst="round1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51">
          <p15:clr>
            <a:srgbClr val="F26B43"/>
          </p15:clr>
        </p15:guide>
        <p15:guide id="2" pos="72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1.jpg"/><Relationship Id="rId7" Type="http://schemas.openxmlformats.org/officeDocument/2006/relationships/image" Target="../media/image2.png"/><Relationship Id="rId8"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
          <p:cNvSpPr txBox="1"/>
          <p:nvPr/>
        </p:nvSpPr>
        <p:spPr>
          <a:xfrm>
            <a:off x="1322550" y="1915275"/>
            <a:ext cx="9546900" cy="26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Inter Black"/>
                <a:ea typeface="Inter Black"/>
                <a:cs typeface="Inter Black"/>
                <a:sym typeface="Inter Black"/>
              </a:rPr>
              <a:t>Introduction to Digital Marketing for Tour Operators in Uganda</a:t>
            </a:r>
            <a:endParaRPr b="1" i="0" sz="3200" u="none" cap="none" strike="noStrike">
              <a:solidFill>
                <a:schemeClr val="accent1"/>
              </a:solidFill>
              <a:latin typeface="Inter Black"/>
              <a:ea typeface="Inter Black"/>
              <a:cs typeface="Inter Black"/>
              <a:sym typeface="Inter Black"/>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Inter"/>
                <a:ea typeface="Inter"/>
                <a:cs typeface="Inter"/>
                <a:sym typeface="Inter"/>
              </a:rPr>
              <a:t>Location, Date</a:t>
            </a:r>
            <a:endParaRPr b="0" i="0" sz="2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4400"/>
              <a:buFont typeface="Arial"/>
              <a:buNone/>
            </a:pPr>
            <a:r>
              <a:t/>
            </a:r>
            <a:endParaRPr b="1" i="0" sz="4400" u="none" cap="none" strike="noStrike">
              <a:solidFill>
                <a:schemeClr val="accent1"/>
              </a:solidFill>
              <a:latin typeface="Inter Black"/>
              <a:ea typeface="Inter Black"/>
              <a:cs typeface="Inter Black"/>
              <a:sym typeface="Inter Black"/>
            </a:endParaRPr>
          </a:p>
        </p:txBody>
      </p:sp>
      <p:sp>
        <p:nvSpPr>
          <p:cNvPr id="171" name="Google Shape;171;p1"/>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72" name="Google Shape;172;p1"/>
          <p:cNvPicPr preferRelativeResize="0"/>
          <p:nvPr/>
        </p:nvPicPr>
        <p:blipFill rotWithShape="1">
          <a:blip r:embed="rId3">
            <a:alphaModFix/>
          </a:blip>
          <a:srcRect b="0" l="0" r="0" t="0"/>
          <a:stretch/>
        </p:blipFill>
        <p:spPr>
          <a:xfrm>
            <a:off x="1811563" y="4795076"/>
            <a:ext cx="3073930" cy="2296700"/>
          </a:xfrm>
          <a:prstGeom prst="rect">
            <a:avLst/>
          </a:prstGeom>
          <a:noFill/>
          <a:ln>
            <a:noFill/>
          </a:ln>
        </p:spPr>
      </p:pic>
      <p:pic>
        <p:nvPicPr>
          <p:cNvPr id="173" name="Google Shape;173;p1"/>
          <p:cNvPicPr preferRelativeResize="0"/>
          <p:nvPr/>
        </p:nvPicPr>
        <p:blipFill rotWithShape="1">
          <a:blip r:embed="rId4">
            <a:alphaModFix/>
          </a:blip>
          <a:srcRect b="0" l="0" r="0" t="0"/>
          <a:stretch/>
        </p:blipFill>
        <p:spPr>
          <a:xfrm>
            <a:off x="5174438" y="4599813"/>
            <a:ext cx="3777299" cy="2545575"/>
          </a:xfrm>
          <a:prstGeom prst="rect">
            <a:avLst/>
          </a:prstGeom>
          <a:noFill/>
          <a:ln>
            <a:noFill/>
          </a:ln>
        </p:spPr>
      </p:pic>
      <p:pic>
        <p:nvPicPr>
          <p:cNvPr id="174" name="Google Shape;174;p1"/>
          <p:cNvPicPr preferRelativeResize="0"/>
          <p:nvPr/>
        </p:nvPicPr>
        <p:blipFill rotWithShape="1">
          <a:blip r:embed="rId5">
            <a:alphaModFix/>
          </a:blip>
          <a:srcRect b="0" l="0" r="0" t="0"/>
          <a:stretch/>
        </p:blipFill>
        <p:spPr>
          <a:xfrm>
            <a:off x="3532763" y="4485041"/>
            <a:ext cx="2863175" cy="2606725"/>
          </a:xfrm>
          <a:prstGeom prst="rect">
            <a:avLst/>
          </a:prstGeom>
          <a:noFill/>
          <a:ln>
            <a:noFill/>
          </a:ln>
        </p:spPr>
      </p:pic>
      <p:pic>
        <p:nvPicPr>
          <p:cNvPr id="175" name="Google Shape;175;p1"/>
          <p:cNvPicPr preferRelativeResize="0"/>
          <p:nvPr/>
        </p:nvPicPr>
        <p:blipFill rotWithShape="1">
          <a:blip r:embed="rId6">
            <a:alphaModFix/>
          </a:blip>
          <a:srcRect b="0" l="0" r="0" t="0"/>
          <a:stretch/>
        </p:blipFill>
        <p:spPr>
          <a:xfrm>
            <a:off x="7782713" y="4808589"/>
            <a:ext cx="2597725" cy="226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gf344814fb7_0_802"/>
          <p:cNvPicPr preferRelativeResize="0"/>
          <p:nvPr>
            <p:ph idx="2" type="pic"/>
          </p:nvPr>
        </p:nvPicPr>
        <p:blipFill rotWithShape="1">
          <a:blip r:embed="rId3">
            <a:alphaModFix/>
          </a:blip>
          <a:srcRect b="0" l="0" r="0" t="46797"/>
          <a:stretch/>
        </p:blipFill>
        <p:spPr>
          <a:xfrm>
            <a:off x="0" y="-1"/>
            <a:ext cx="12192000" cy="3876600"/>
          </a:xfrm>
          <a:prstGeom prst="round2SameRect">
            <a:avLst>
              <a:gd fmla="val 3301" name="adj1"/>
              <a:gd fmla="val 0" name="adj2"/>
            </a:avLst>
          </a:prstGeom>
          <a:solidFill>
            <a:srgbClr val="FFE8CB"/>
          </a:solidFill>
          <a:ln>
            <a:noFill/>
          </a:ln>
        </p:spPr>
      </p:pic>
      <p:sp>
        <p:nvSpPr>
          <p:cNvPr id="314" name="Google Shape;314;gf344814fb7_0_802"/>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15" name="Google Shape;315;gf344814fb7_0_802"/>
          <p:cNvSpPr/>
          <p:nvPr/>
        </p:nvSpPr>
        <p:spPr>
          <a:xfrm flipH="1" rot="10800000">
            <a:off x="1" y="-3744"/>
            <a:ext cx="152400" cy="2095500"/>
          </a:xfrm>
          <a:prstGeom prst="round1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316" name="Google Shape;316;gf344814fb7_0_802"/>
          <p:cNvSpPr/>
          <p:nvPr/>
        </p:nvSpPr>
        <p:spPr>
          <a:xfrm>
            <a:off x="874712" y="2514601"/>
            <a:ext cx="10622100" cy="3295500"/>
          </a:xfrm>
          <a:prstGeom prst="roundRect">
            <a:avLst>
              <a:gd fmla="val 2308" name="adj"/>
            </a:avLst>
          </a:prstGeom>
          <a:solidFill>
            <a:srgbClr val="FFFFFF"/>
          </a:solidFill>
          <a:ln>
            <a:noFill/>
          </a:ln>
          <a:effectLst>
            <a:outerShdw blurRad="12700" rotWithShape="0" algn="ctr" dir="5400000" dist="12700">
              <a:srgbClr val="000000">
                <a:alpha val="7843"/>
              </a:srgbClr>
            </a:outerShdw>
          </a:effectLst>
        </p:spPr>
        <p:txBody>
          <a:bodyPr anchorCtr="0" anchor="ctr" bIns="0" lIns="720000" spcFirstLastPara="1" rIns="720000" wrap="square" tIns="0">
            <a:noAutofit/>
          </a:bodyPr>
          <a:lstStyle/>
          <a:p>
            <a:pPr indent="0" lvl="0" marL="0" marR="0" rtl="0" algn="ctr">
              <a:lnSpc>
                <a:spcPct val="130000"/>
              </a:lnSpc>
              <a:spcBef>
                <a:spcPts val="1000"/>
              </a:spcBef>
              <a:spcAft>
                <a:spcPts val="0"/>
              </a:spcAft>
              <a:buClr>
                <a:srgbClr val="000000"/>
              </a:buClr>
              <a:buSzPts val="1300"/>
              <a:buFont typeface="Arial"/>
              <a:buNone/>
            </a:pPr>
            <a:r>
              <a:rPr b="0" i="0" lang="en-US" sz="1300" u="none" cap="none" strike="noStrike">
                <a:solidFill>
                  <a:schemeClr val="dk1"/>
                </a:solidFill>
                <a:latin typeface="Poppins"/>
                <a:ea typeface="Poppins"/>
                <a:cs typeface="Poppins"/>
                <a:sym typeface="Poppins"/>
              </a:rPr>
              <a:t>Group Discussion</a:t>
            </a:r>
            <a:endParaRPr b="0" i="0" sz="1300" u="none" cap="none" strike="noStrike">
              <a:solidFill>
                <a:schemeClr val="dk1"/>
              </a:solidFill>
              <a:latin typeface="Poppins"/>
              <a:ea typeface="Poppins"/>
              <a:cs typeface="Poppins"/>
              <a:sym typeface="Poppins"/>
            </a:endParaRPr>
          </a:p>
          <a:p>
            <a:pPr indent="0" lvl="0" marL="0" marR="0" rtl="0" algn="ctr">
              <a:lnSpc>
                <a:spcPct val="130000"/>
              </a:lnSpc>
              <a:spcBef>
                <a:spcPts val="1000"/>
              </a:spcBef>
              <a:spcAft>
                <a:spcPts val="0"/>
              </a:spcAft>
              <a:buClr>
                <a:srgbClr val="000000"/>
              </a:buClr>
              <a:buSzPts val="1300"/>
              <a:buFont typeface="Arial"/>
              <a:buNone/>
            </a:pPr>
            <a:r>
              <a:t/>
            </a:r>
            <a:endParaRPr b="0" i="0" sz="1300" u="none" cap="none" strike="noStrike">
              <a:solidFill>
                <a:schemeClr val="dk1"/>
              </a:solidFill>
              <a:latin typeface="Poppins"/>
              <a:ea typeface="Poppins"/>
              <a:cs typeface="Poppins"/>
              <a:sym typeface="Poppins"/>
            </a:endParaRPr>
          </a:p>
          <a:p>
            <a:pPr indent="0" lvl="0" marL="0" marR="0" rtl="0" algn="ctr">
              <a:lnSpc>
                <a:spcPct val="130000"/>
              </a:lnSpc>
              <a:spcBef>
                <a:spcPts val="0"/>
              </a:spcBef>
              <a:spcAft>
                <a:spcPts val="0"/>
              </a:spcAft>
              <a:buClr>
                <a:srgbClr val="000000"/>
              </a:buClr>
              <a:buSzPts val="3200"/>
              <a:buFont typeface="Arial"/>
              <a:buNone/>
            </a:pPr>
            <a:r>
              <a:rPr b="0" i="0" lang="en-US" sz="3200" u="none" cap="none" strike="noStrike">
                <a:solidFill>
                  <a:schemeClr val="dk1"/>
                </a:solidFill>
                <a:latin typeface="Inter Black"/>
                <a:ea typeface="Inter Black"/>
                <a:cs typeface="Inter Black"/>
                <a:sym typeface="Inter Black"/>
              </a:rPr>
              <a:t>Why is digital marketing </a:t>
            </a:r>
            <a:endParaRPr b="0" i="0" sz="3200" u="none" cap="none" strike="noStrike">
              <a:solidFill>
                <a:schemeClr val="dk1"/>
              </a:solidFill>
              <a:latin typeface="Inter Black"/>
              <a:ea typeface="Inter Black"/>
              <a:cs typeface="Inter Black"/>
              <a:sym typeface="Inter Black"/>
            </a:endParaRPr>
          </a:p>
          <a:p>
            <a:pPr indent="0" lvl="0" marL="0" marR="0" rtl="0" algn="ctr">
              <a:lnSpc>
                <a:spcPct val="130000"/>
              </a:lnSpc>
              <a:spcBef>
                <a:spcPts val="0"/>
              </a:spcBef>
              <a:spcAft>
                <a:spcPts val="0"/>
              </a:spcAft>
              <a:buClr>
                <a:srgbClr val="000000"/>
              </a:buClr>
              <a:buSzPts val="3200"/>
              <a:buFont typeface="Arial"/>
              <a:buNone/>
            </a:pPr>
            <a:r>
              <a:rPr b="0" i="0" lang="en-US" sz="3200" u="none" cap="none" strike="noStrike">
                <a:solidFill>
                  <a:schemeClr val="dk1"/>
                </a:solidFill>
                <a:latin typeface="Inter Black"/>
                <a:ea typeface="Inter Black"/>
                <a:cs typeface="Inter Black"/>
                <a:sym typeface="Inter Black"/>
              </a:rPr>
              <a:t>so important for tourism brands?</a:t>
            </a:r>
            <a:endParaRPr b="0" i="0" sz="1300" u="none" cap="none" strike="noStrike">
              <a:solidFill>
                <a:schemeClr val="dk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f344814fb7_0_826"/>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22" name="Google Shape;322;gf344814fb7_0_826"/>
          <p:cNvSpPr txBox="1"/>
          <p:nvPr/>
        </p:nvSpPr>
        <p:spPr>
          <a:xfrm>
            <a:off x="874725" y="3082975"/>
            <a:ext cx="4788300" cy="31092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Access to a huge amount of information at their fingertips</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Expect many options &amp; fast service</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Short attention span</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Trust other travellers more than they trust your business</a:t>
            </a:r>
            <a:endParaRPr b="0" i="0" sz="1900" u="none" cap="none" strike="noStrike">
              <a:solidFill>
                <a:srgbClr val="000000"/>
              </a:solidFill>
              <a:latin typeface="Poppins"/>
              <a:ea typeface="Poppins"/>
              <a:cs typeface="Poppins"/>
              <a:sym typeface="Poppins"/>
            </a:endParaRPr>
          </a:p>
        </p:txBody>
      </p:sp>
      <p:sp>
        <p:nvSpPr>
          <p:cNvPr id="323" name="Google Shape;323;gf344814fb7_0_826"/>
          <p:cNvSpPr txBox="1"/>
          <p:nvPr>
            <p:ph idx="4294967295" type="ctrTitle"/>
          </p:nvPr>
        </p:nvSpPr>
        <p:spPr>
          <a:xfrm>
            <a:off x="874725" y="986625"/>
            <a:ext cx="4788300" cy="1794600"/>
          </a:xfrm>
          <a:prstGeom prst="rect">
            <a:avLst/>
          </a:prstGeom>
          <a:noFill/>
          <a:ln>
            <a:noFill/>
          </a:ln>
        </p:spPr>
        <p:txBody>
          <a:bodyPr anchorCtr="0" anchor="t" bIns="0" lIns="0" spcFirstLastPara="1" rIns="0" wrap="square" tIns="0">
            <a:normAutofit fontScale="90000"/>
          </a:bodyPr>
          <a:lstStyle/>
          <a:p>
            <a:pPr indent="0" lvl="0" marL="0" marR="0" rtl="0" algn="l">
              <a:lnSpc>
                <a:spcPct val="90000"/>
              </a:lnSpc>
              <a:spcBef>
                <a:spcPts val="0"/>
              </a:spcBef>
              <a:spcAft>
                <a:spcPts val="0"/>
              </a:spcAft>
              <a:buClr>
                <a:schemeClr val="dk1"/>
              </a:buClr>
              <a:buSzPct val="111110"/>
              <a:buFont typeface="Inter Black"/>
              <a:buNone/>
            </a:pPr>
            <a:r>
              <a:rPr b="0" i="0" lang="en-US" sz="4400" u="none" cap="none" strike="noStrike">
                <a:solidFill>
                  <a:schemeClr val="dk1"/>
                </a:solidFill>
                <a:latin typeface="Inter Black"/>
                <a:ea typeface="Inter Black"/>
                <a:cs typeface="Inter Black"/>
                <a:sym typeface="Inter Black"/>
              </a:rPr>
              <a:t>Reason 1: </a:t>
            </a:r>
            <a:endParaRPr b="0" i="0" sz="4400" u="none" cap="none" strike="noStrike">
              <a:solidFill>
                <a:schemeClr val="dk1"/>
              </a:solidFill>
              <a:latin typeface="Inter Black"/>
              <a:ea typeface="Inter Black"/>
              <a:cs typeface="Inter Black"/>
              <a:sym typeface="Inter Black"/>
            </a:endParaRPr>
          </a:p>
          <a:p>
            <a:pPr indent="0" lvl="0" marL="0" marR="0" rtl="0" algn="l">
              <a:lnSpc>
                <a:spcPct val="90000"/>
              </a:lnSpc>
              <a:spcBef>
                <a:spcPts val="0"/>
              </a:spcBef>
              <a:spcAft>
                <a:spcPts val="0"/>
              </a:spcAft>
              <a:buClr>
                <a:schemeClr val="dk1"/>
              </a:buClr>
              <a:buSzPct val="111111"/>
              <a:buFont typeface="Inter Black"/>
              <a:buNone/>
            </a:pPr>
            <a:r>
              <a:rPr b="0" i="0" lang="en-US" sz="4400" u="none" cap="none" strike="noStrike">
                <a:solidFill>
                  <a:schemeClr val="dk1"/>
                </a:solidFill>
                <a:latin typeface="Inter Black"/>
                <a:ea typeface="Inter Black"/>
                <a:cs typeface="Inter Black"/>
                <a:sym typeface="Inter Black"/>
                <a:extLst>
                  <a:ext uri="http://customooxmlschemas.google.com/">
                    <go:slidesCustomData xmlns:go="http://customooxmlschemas.google.com/" textRoundtripDataId="33"/>
                  </a:ext>
                </a:extLst>
              </a:rPr>
              <a:t>The trav</a:t>
            </a:r>
            <a:r>
              <a:rPr b="0" i="0" lang="en-US" sz="4400" u="none" cap="none" strike="noStrike">
                <a:solidFill>
                  <a:schemeClr val="dk1"/>
                </a:solidFill>
                <a:latin typeface="Inter Black"/>
                <a:ea typeface="Inter Black"/>
                <a:cs typeface="Inter Black"/>
                <a:sym typeface="Inter Black"/>
              </a:rPr>
              <a:t>eller has gone digital</a:t>
            </a:r>
            <a:endParaRPr b="0" i="0" sz="4400" u="none" cap="none" strike="noStrike">
              <a:solidFill>
                <a:schemeClr val="dk1"/>
              </a:solidFill>
              <a:latin typeface="Inter Black"/>
              <a:ea typeface="Inter Black"/>
              <a:cs typeface="Inter Black"/>
              <a:sym typeface="Inter Black"/>
            </a:endParaRPr>
          </a:p>
          <a:p>
            <a:pPr indent="0" lvl="0" marL="0" marR="0" rtl="0" algn="l">
              <a:lnSpc>
                <a:spcPct val="90000"/>
              </a:lnSpc>
              <a:spcBef>
                <a:spcPts val="0"/>
              </a:spcBef>
              <a:spcAft>
                <a:spcPts val="0"/>
              </a:spcAft>
              <a:buClr>
                <a:schemeClr val="dk1"/>
              </a:buClr>
              <a:buSzPct val="111111"/>
              <a:buFont typeface="Inter Black"/>
              <a:buNone/>
            </a:pPr>
            <a:r>
              <a:t/>
            </a:r>
            <a:endParaRPr b="0" i="0" sz="4400" u="none" cap="none" strike="noStrike">
              <a:solidFill>
                <a:schemeClr val="dk1"/>
              </a:solidFill>
              <a:latin typeface="Inter Black"/>
              <a:ea typeface="Inter Black"/>
              <a:cs typeface="Inter Black"/>
              <a:sym typeface="Inter Black"/>
            </a:endParaRPr>
          </a:p>
          <a:p>
            <a:pPr indent="0" lvl="0" marL="0" marR="0" rtl="0" algn="l">
              <a:lnSpc>
                <a:spcPct val="90000"/>
              </a:lnSpc>
              <a:spcBef>
                <a:spcPts val="0"/>
              </a:spcBef>
              <a:spcAft>
                <a:spcPts val="0"/>
              </a:spcAft>
              <a:buClr>
                <a:schemeClr val="dk1"/>
              </a:buClr>
              <a:buSzPct val="127272"/>
              <a:buFont typeface="Inter Black"/>
              <a:buNone/>
            </a:pPr>
            <a:r>
              <a:t/>
            </a:r>
            <a:endParaRPr b="0" i="0" sz="4400" u="none" cap="none" strike="noStrike">
              <a:solidFill>
                <a:schemeClr val="dk1"/>
              </a:solidFill>
              <a:latin typeface="Inter Black"/>
              <a:ea typeface="Inter Black"/>
              <a:cs typeface="Inter Black"/>
              <a:sym typeface="Inter Black"/>
            </a:endParaRPr>
          </a:p>
        </p:txBody>
      </p:sp>
      <p:pic>
        <p:nvPicPr>
          <p:cNvPr id="324" name="Google Shape;324;gf344814fb7_0_826"/>
          <p:cNvPicPr preferRelativeResize="0"/>
          <p:nvPr>
            <p:ph idx="2" type="pic"/>
          </p:nvPr>
        </p:nvPicPr>
        <p:blipFill rotWithShape="1">
          <a:blip r:embed="rId3">
            <a:alphaModFix/>
          </a:blip>
          <a:srcRect b="0" l="14749" r="14741" t="0"/>
          <a:stretch/>
        </p:blipFill>
        <p:spPr>
          <a:xfrm>
            <a:off x="6170700" y="929275"/>
            <a:ext cx="5244300" cy="4958700"/>
          </a:xfrm>
          <a:prstGeom prst="roundRect">
            <a:avLst>
              <a:gd fmla="val 3917" name="adj"/>
            </a:avLst>
          </a:prstGeom>
          <a:solidFill>
            <a:srgbClr val="FFE8CB"/>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f344814fb7_0_836"/>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30" name="Google Shape;330;gf344814fb7_0_836"/>
          <p:cNvSpPr txBox="1"/>
          <p:nvPr/>
        </p:nvSpPr>
        <p:spPr>
          <a:xfrm>
            <a:off x="6708343" y="2809906"/>
            <a:ext cx="4788300" cy="35478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Opportunity! For $10 you can reach hundreds of people from any country on Facebook</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34"/>
                  </a:ext>
                </a:extLst>
              </a:rPr>
              <a:t>But if you can do this, so can your competitors. How will you stand out?</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Mobile phones and online </a:t>
            </a:r>
            <a:r>
              <a:rPr b="0" i="0" lang="en-US" sz="19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35"/>
                  </a:ext>
                </a:extLst>
              </a:rPr>
              <a:t>video</a:t>
            </a:r>
            <a:r>
              <a:rPr b="0" i="0" lang="en-US" sz="1900" u="none" cap="none" strike="noStrike">
                <a:solidFill>
                  <a:srgbClr val="000000"/>
                </a:solidFill>
                <a:latin typeface="Poppins"/>
                <a:ea typeface="Poppins"/>
                <a:cs typeface="Poppins"/>
                <a:sym typeface="Poppins"/>
              </a:rPr>
              <a:t>s  rule the world</a:t>
            </a:r>
            <a:endParaRPr b="0" i="0" sz="1900" u="none" cap="none" strike="noStrike">
              <a:solidFill>
                <a:srgbClr val="000000"/>
              </a:solidFill>
              <a:latin typeface="Poppins"/>
              <a:ea typeface="Poppins"/>
              <a:cs typeface="Poppins"/>
              <a:sym typeface="Poppins"/>
            </a:endParaRPr>
          </a:p>
        </p:txBody>
      </p:sp>
      <p:sp>
        <p:nvSpPr>
          <p:cNvPr id="331" name="Google Shape;331;gf344814fb7_0_836"/>
          <p:cNvSpPr txBox="1"/>
          <p:nvPr>
            <p:ph idx="4294967295" type="ctrTitle"/>
          </p:nvPr>
        </p:nvSpPr>
        <p:spPr>
          <a:xfrm>
            <a:off x="6708350" y="844908"/>
            <a:ext cx="4788300" cy="1965000"/>
          </a:xfrm>
          <a:prstGeom prst="rect">
            <a:avLst/>
          </a:prstGeom>
          <a:noFill/>
          <a:ln>
            <a:noFill/>
          </a:ln>
        </p:spPr>
        <p:txBody>
          <a:bodyPr anchorCtr="0" anchor="t" bIns="0" lIns="0" spcFirstLastPara="1" rIns="0" wrap="square" tIns="0">
            <a:normAutofit fontScale="90000"/>
          </a:bodyPr>
          <a:lstStyle/>
          <a:p>
            <a:pPr indent="0" lvl="0" marL="0" marR="0" rtl="0" algn="l">
              <a:lnSpc>
                <a:spcPct val="90000"/>
              </a:lnSpc>
              <a:spcBef>
                <a:spcPts val="0"/>
              </a:spcBef>
              <a:spcAft>
                <a:spcPts val="0"/>
              </a:spcAft>
              <a:buClr>
                <a:schemeClr val="dk1"/>
              </a:buClr>
              <a:buSzPct val="111111"/>
              <a:buFont typeface="Inter Black"/>
              <a:buNone/>
            </a:pPr>
            <a:r>
              <a:rPr b="0" i="0" lang="en-US" sz="4400" u="none" cap="none" strike="noStrike">
                <a:solidFill>
                  <a:schemeClr val="dk1"/>
                </a:solidFill>
                <a:latin typeface="Inter Black"/>
                <a:ea typeface="Inter Black"/>
                <a:cs typeface="Inter Black"/>
                <a:sym typeface="Inter Black"/>
              </a:rPr>
              <a:t>Reason 2: </a:t>
            </a:r>
            <a:r>
              <a:rPr b="0" i="0" lang="en-US" sz="4400" u="none" cap="none" strike="noStrike">
                <a:solidFill>
                  <a:schemeClr val="dk1"/>
                </a:solidFill>
                <a:latin typeface="Inter Black"/>
                <a:ea typeface="Inter Black"/>
                <a:cs typeface="Inter Black"/>
                <a:sym typeface="Inter Black"/>
                <a:extLst>
                  <a:ext uri="http://customooxmlschemas.google.com/">
                    <go:slidesCustomData xmlns:go="http://customooxmlschemas.google.com/" textRoundtripDataId="36"/>
                  </a:ext>
                </a:extLst>
              </a:rPr>
              <a:t>Marketing </a:t>
            </a:r>
            <a:r>
              <a:rPr b="0" i="0" lang="en-US" sz="4400" u="none" cap="none" strike="noStrike">
                <a:solidFill>
                  <a:schemeClr val="dk1"/>
                </a:solidFill>
                <a:latin typeface="Inter Black"/>
                <a:ea typeface="Inter Black"/>
                <a:cs typeface="Inter Black"/>
                <a:sym typeface="Inter Black"/>
              </a:rPr>
              <a:t>is changing rapidly</a:t>
            </a:r>
            <a:endParaRPr b="0" i="0" sz="4400" u="none" cap="none" strike="noStrike">
              <a:solidFill>
                <a:schemeClr val="dk1"/>
              </a:solidFill>
              <a:latin typeface="Inter Black"/>
              <a:ea typeface="Inter Black"/>
              <a:cs typeface="Inter Black"/>
              <a:sym typeface="Inter Black"/>
            </a:endParaRPr>
          </a:p>
          <a:p>
            <a:pPr indent="0" lvl="0" marL="0" marR="0" rtl="0" algn="l">
              <a:lnSpc>
                <a:spcPct val="90000"/>
              </a:lnSpc>
              <a:spcBef>
                <a:spcPts val="0"/>
              </a:spcBef>
              <a:spcAft>
                <a:spcPts val="0"/>
              </a:spcAft>
              <a:buClr>
                <a:schemeClr val="dk1"/>
              </a:buClr>
              <a:buSzPct val="111111"/>
              <a:buFont typeface="Inter Black"/>
              <a:buNone/>
            </a:pPr>
            <a:r>
              <a:t/>
            </a:r>
            <a:endParaRPr b="0" i="0" sz="4400" u="none" cap="none" strike="noStrike">
              <a:solidFill>
                <a:schemeClr val="dk1"/>
              </a:solidFill>
              <a:latin typeface="Inter Black"/>
              <a:ea typeface="Inter Black"/>
              <a:cs typeface="Inter Black"/>
              <a:sym typeface="Inter Black"/>
            </a:endParaRPr>
          </a:p>
          <a:p>
            <a:pPr indent="0" lvl="0" marL="0" marR="0" rtl="0" algn="l">
              <a:lnSpc>
                <a:spcPct val="90000"/>
              </a:lnSpc>
              <a:spcBef>
                <a:spcPts val="0"/>
              </a:spcBef>
              <a:spcAft>
                <a:spcPts val="0"/>
              </a:spcAft>
              <a:buClr>
                <a:schemeClr val="dk1"/>
              </a:buClr>
              <a:buSzPct val="127272"/>
              <a:buFont typeface="Inter Black"/>
              <a:buNone/>
            </a:pPr>
            <a:r>
              <a:t/>
            </a:r>
            <a:endParaRPr b="0" i="0" sz="4400" u="none" cap="none" strike="noStrike">
              <a:solidFill>
                <a:schemeClr val="dk1"/>
              </a:solidFill>
              <a:latin typeface="Inter Black"/>
              <a:ea typeface="Inter Black"/>
              <a:cs typeface="Inter Black"/>
              <a:sym typeface="Inter Black"/>
            </a:endParaRPr>
          </a:p>
        </p:txBody>
      </p:sp>
      <p:pic>
        <p:nvPicPr>
          <p:cNvPr id="332" name="Google Shape;332;gf344814fb7_0_836"/>
          <p:cNvPicPr preferRelativeResize="0"/>
          <p:nvPr>
            <p:ph idx="2" type="pic"/>
          </p:nvPr>
        </p:nvPicPr>
        <p:blipFill rotWithShape="1">
          <a:blip r:embed="rId3">
            <a:alphaModFix/>
          </a:blip>
          <a:srcRect b="0" l="752" r="19921" t="0"/>
          <a:stretch/>
        </p:blipFill>
        <p:spPr>
          <a:xfrm>
            <a:off x="717200" y="949650"/>
            <a:ext cx="5244300" cy="4958700"/>
          </a:xfrm>
          <a:prstGeom prst="roundRect">
            <a:avLst>
              <a:gd fmla="val 4519" name="adj"/>
            </a:avLst>
          </a:prstGeom>
          <a:solidFill>
            <a:srgbClr val="FFE8CB"/>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f344814fb7_0_851"/>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39" name="Google Shape;339;gf344814fb7_0_851"/>
          <p:cNvPicPr preferRelativeResize="0"/>
          <p:nvPr>
            <p:ph idx="2" type="pic"/>
          </p:nvPr>
        </p:nvPicPr>
        <p:blipFill rotWithShape="1">
          <a:blip r:embed="rId3">
            <a:alphaModFix/>
          </a:blip>
          <a:srcRect b="8558" l="0" r="0" t="22515"/>
          <a:stretch/>
        </p:blipFill>
        <p:spPr>
          <a:xfrm>
            <a:off x="0" y="1524000"/>
            <a:ext cx="12192000" cy="5334000"/>
          </a:xfrm>
          <a:prstGeom prst="round2SameRect">
            <a:avLst>
              <a:gd fmla="val 0" name="adj1"/>
              <a:gd fmla="val 0" name="adj2"/>
            </a:avLst>
          </a:prstGeom>
          <a:solidFill>
            <a:srgbClr val="FFE8CB"/>
          </a:solidFill>
          <a:ln>
            <a:noFill/>
          </a:ln>
        </p:spPr>
      </p:pic>
      <p:sp>
        <p:nvSpPr>
          <p:cNvPr id="340" name="Google Shape;340;gf344814fb7_0_851"/>
          <p:cNvSpPr txBox="1"/>
          <p:nvPr>
            <p:ph idx="4294967295" type="ctrTitle"/>
          </p:nvPr>
        </p:nvSpPr>
        <p:spPr>
          <a:xfrm>
            <a:off x="784938" y="529424"/>
            <a:ext cx="10622100" cy="814500"/>
          </a:xfrm>
          <a:prstGeom prst="rect">
            <a:avLst/>
          </a:prstGeom>
          <a:noFill/>
          <a:ln>
            <a:noFill/>
          </a:ln>
        </p:spPr>
        <p:txBody>
          <a:bodyPr anchorCtr="0" anchor="t" bIns="0" lIns="0" spcFirstLastPara="1" rIns="0" wrap="square" tIns="0">
            <a:normAutofit fontScale="90000"/>
          </a:bodyPr>
          <a:lstStyle/>
          <a:p>
            <a:pPr indent="0" lvl="0" marL="0" marR="0" rtl="0" algn="ctr">
              <a:lnSpc>
                <a:spcPct val="90000"/>
              </a:lnSpc>
              <a:spcBef>
                <a:spcPts val="0"/>
              </a:spcBef>
              <a:spcAft>
                <a:spcPts val="0"/>
              </a:spcAft>
              <a:buClr>
                <a:schemeClr val="dk1"/>
              </a:buClr>
              <a:buSzPct val="127272"/>
              <a:buFont typeface="Inter Black"/>
              <a:buNone/>
            </a:pPr>
            <a:r>
              <a:rPr b="0" i="0" lang="en-US" sz="4400" u="none" cap="none" strike="noStrike">
                <a:solidFill>
                  <a:schemeClr val="dk1"/>
                </a:solidFill>
                <a:latin typeface="Inter Black"/>
                <a:ea typeface="Inter Black"/>
                <a:cs typeface="Inter Black"/>
                <a:sym typeface="Inter Black"/>
              </a:rPr>
              <a:t>Tourism is easily impacted by external factors. We need to be flexible to adapt.</a:t>
            </a:r>
            <a:endParaRPr b="0" i="0" sz="4400" u="none" cap="none" strike="noStrike">
              <a:solidFill>
                <a:schemeClr val="dk1"/>
              </a:solidFill>
              <a:latin typeface="Inter Black"/>
              <a:ea typeface="Inter Black"/>
              <a:cs typeface="Inter Black"/>
              <a:sym typeface="Inter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fab9986f98_0_0"/>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6" name="Google Shape;346;gfab9986f98_0_0"/>
          <p:cNvSpPr txBox="1"/>
          <p:nvPr/>
        </p:nvSpPr>
        <p:spPr>
          <a:xfrm>
            <a:off x="6708343" y="2549700"/>
            <a:ext cx="4788300" cy="2232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Travellers are becoming reliant on touchless technology and services to travel in a health-conscious world</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What can we do to adapt?</a:t>
            </a:r>
            <a:endParaRPr b="0" i="0" sz="1900" u="none" cap="none" strike="noStrike">
              <a:solidFill>
                <a:srgbClr val="000000"/>
              </a:solidFill>
              <a:latin typeface="Poppins"/>
              <a:ea typeface="Poppins"/>
              <a:cs typeface="Poppins"/>
              <a:sym typeface="Poppins"/>
            </a:endParaRPr>
          </a:p>
        </p:txBody>
      </p:sp>
      <p:sp>
        <p:nvSpPr>
          <p:cNvPr id="347" name="Google Shape;347;gfab9986f98_0_0"/>
          <p:cNvSpPr txBox="1"/>
          <p:nvPr>
            <p:ph idx="4294967295" type="ctrTitle"/>
          </p:nvPr>
        </p:nvSpPr>
        <p:spPr>
          <a:xfrm>
            <a:off x="6708350" y="949650"/>
            <a:ext cx="4788300" cy="1965000"/>
          </a:xfrm>
          <a:prstGeom prst="rect">
            <a:avLst/>
          </a:prstGeom>
          <a:noFill/>
          <a:ln>
            <a:noFill/>
          </a:ln>
        </p:spPr>
        <p:txBody>
          <a:bodyPr anchorCtr="0" anchor="t" bIns="0" lIns="0" spcFirstLastPara="1" rIns="0" wrap="square" tIns="0">
            <a:normAutofit fontScale="90000"/>
          </a:bodyPr>
          <a:lstStyle/>
          <a:p>
            <a:pPr indent="0" lvl="0" marL="0" marR="0" rtl="0" algn="l">
              <a:lnSpc>
                <a:spcPct val="90000"/>
              </a:lnSpc>
              <a:spcBef>
                <a:spcPts val="0"/>
              </a:spcBef>
              <a:spcAft>
                <a:spcPts val="0"/>
              </a:spcAft>
              <a:buClr>
                <a:schemeClr val="dk1"/>
              </a:buClr>
              <a:buSzPct val="111111"/>
              <a:buFont typeface="Inter Black"/>
              <a:buNone/>
            </a:pPr>
            <a:r>
              <a:rPr b="0" i="0" lang="en-US" sz="4400" u="none" cap="none" strike="noStrike">
                <a:solidFill>
                  <a:schemeClr val="dk1"/>
                </a:solidFill>
                <a:latin typeface="Inter Black"/>
                <a:ea typeface="Inter Black"/>
                <a:cs typeface="Inter Black"/>
                <a:sym typeface="Inter Black"/>
              </a:rPr>
              <a:t>Things to consider...</a:t>
            </a:r>
            <a:endParaRPr b="0" i="0" sz="4400" u="none" cap="none" strike="noStrike">
              <a:solidFill>
                <a:schemeClr val="dk1"/>
              </a:solidFill>
              <a:latin typeface="Inter Black"/>
              <a:ea typeface="Inter Black"/>
              <a:cs typeface="Inter Black"/>
              <a:sym typeface="Inter Black"/>
            </a:endParaRPr>
          </a:p>
          <a:p>
            <a:pPr indent="0" lvl="0" marL="0" marR="0" rtl="0" algn="l">
              <a:lnSpc>
                <a:spcPct val="90000"/>
              </a:lnSpc>
              <a:spcBef>
                <a:spcPts val="0"/>
              </a:spcBef>
              <a:spcAft>
                <a:spcPts val="0"/>
              </a:spcAft>
              <a:buClr>
                <a:schemeClr val="dk1"/>
              </a:buClr>
              <a:buSzPct val="111111"/>
              <a:buFont typeface="Inter Black"/>
              <a:buNone/>
            </a:pPr>
            <a:r>
              <a:t/>
            </a:r>
            <a:endParaRPr b="0" i="0" sz="4400" u="none" cap="none" strike="noStrike">
              <a:solidFill>
                <a:schemeClr val="dk1"/>
              </a:solidFill>
              <a:latin typeface="Inter Black"/>
              <a:ea typeface="Inter Black"/>
              <a:cs typeface="Inter Black"/>
              <a:sym typeface="Inter Black"/>
            </a:endParaRPr>
          </a:p>
          <a:p>
            <a:pPr indent="0" lvl="0" marL="0" marR="0" rtl="0" algn="l">
              <a:lnSpc>
                <a:spcPct val="90000"/>
              </a:lnSpc>
              <a:spcBef>
                <a:spcPts val="0"/>
              </a:spcBef>
              <a:spcAft>
                <a:spcPts val="0"/>
              </a:spcAft>
              <a:buClr>
                <a:schemeClr val="dk1"/>
              </a:buClr>
              <a:buSzPct val="127272"/>
              <a:buFont typeface="Inter Black"/>
              <a:buNone/>
            </a:pPr>
            <a:r>
              <a:t/>
            </a:r>
            <a:endParaRPr b="0" i="0" sz="4400" u="none" cap="none" strike="noStrike">
              <a:solidFill>
                <a:schemeClr val="dk1"/>
              </a:solidFill>
              <a:latin typeface="Inter Black"/>
              <a:ea typeface="Inter Black"/>
              <a:cs typeface="Inter Black"/>
              <a:sym typeface="Inter Black"/>
            </a:endParaRPr>
          </a:p>
        </p:txBody>
      </p:sp>
      <p:pic>
        <p:nvPicPr>
          <p:cNvPr id="348" name="Google Shape;348;gfab9986f98_0_0"/>
          <p:cNvPicPr preferRelativeResize="0"/>
          <p:nvPr>
            <p:ph idx="2" type="pic"/>
          </p:nvPr>
        </p:nvPicPr>
        <p:blipFill rotWithShape="1">
          <a:blip r:embed="rId3">
            <a:alphaModFix/>
          </a:blip>
          <a:srcRect b="13415" l="0" r="0" t="23563"/>
          <a:stretch/>
        </p:blipFill>
        <p:spPr>
          <a:xfrm>
            <a:off x="717200" y="949650"/>
            <a:ext cx="5244300" cy="4958700"/>
          </a:xfrm>
          <a:prstGeom prst="roundRect">
            <a:avLst>
              <a:gd fmla="val 4519" name="adj"/>
            </a:avLst>
          </a:prstGeom>
          <a:solidFill>
            <a:srgbClr val="FFE8CB"/>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f344814fb7_0_0"/>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5" name="Google Shape;355;gf344814fb7_0_0"/>
          <p:cNvSpPr txBox="1"/>
          <p:nvPr>
            <p:ph type="ctrTitle"/>
          </p:nvPr>
        </p:nvSpPr>
        <p:spPr>
          <a:xfrm>
            <a:off x="784950" y="1749003"/>
            <a:ext cx="10622100" cy="3360000"/>
          </a:xfrm>
          <a:prstGeom prst="rect">
            <a:avLst/>
          </a:prstGeom>
          <a:noFill/>
          <a:ln>
            <a:noFill/>
          </a:ln>
        </p:spPr>
        <p:txBody>
          <a:bodyPr anchorCtr="0" anchor="t" bIns="0" lIns="0" spcFirstLastPara="1" rIns="0" wrap="square" tIns="0">
            <a:normAutofit fontScale="90000"/>
          </a:bodyPr>
          <a:lstStyle/>
          <a:p>
            <a:pPr indent="0" lvl="0" marL="0" rtl="0" algn="ctr">
              <a:lnSpc>
                <a:spcPct val="90000"/>
              </a:lnSpc>
              <a:spcBef>
                <a:spcPts val="0"/>
              </a:spcBef>
              <a:spcAft>
                <a:spcPts val="0"/>
              </a:spcAft>
              <a:buSzPct val="111111"/>
              <a:buNone/>
            </a:pPr>
            <a:r>
              <a:rPr lang="en-US"/>
              <a:t>As tourism brands we need to adapt to change in order to remain competitive and survive.</a:t>
            </a:r>
            <a:endParaRPr/>
          </a:p>
          <a:p>
            <a:pPr indent="0" lvl="0" marL="0" rtl="0" algn="ctr">
              <a:lnSpc>
                <a:spcPct val="90000"/>
              </a:lnSpc>
              <a:spcBef>
                <a:spcPts val="0"/>
              </a:spcBef>
              <a:spcAft>
                <a:spcPts val="0"/>
              </a:spcAft>
              <a:buSzPct val="111111"/>
              <a:buNone/>
            </a:pPr>
            <a:r>
              <a:t/>
            </a:r>
            <a:endParaRPr/>
          </a:p>
          <a:p>
            <a:pPr indent="0" lvl="0" marL="0" rtl="0" algn="ctr">
              <a:lnSpc>
                <a:spcPct val="90000"/>
              </a:lnSpc>
              <a:spcBef>
                <a:spcPts val="0"/>
              </a:spcBef>
              <a:spcAft>
                <a:spcPts val="0"/>
              </a:spcAft>
              <a:buSzPct val="149752"/>
              <a:buNone/>
            </a:pPr>
            <a:r>
              <a:rPr lang="en-US" sz="4155">
                <a:solidFill>
                  <a:schemeClr val="accent1"/>
                </a:solidFill>
              </a:rPr>
              <a:t>But how?</a:t>
            </a:r>
            <a:endParaRPr sz="4155">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f344814fb7_0_881"/>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62" name="Google Shape;362;gf344814fb7_0_881"/>
          <p:cNvSpPr txBox="1"/>
          <p:nvPr>
            <p:ph type="ctrTitle"/>
          </p:nvPr>
        </p:nvSpPr>
        <p:spPr>
          <a:xfrm>
            <a:off x="784950" y="1749003"/>
            <a:ext cx="10622100" cy="3360000"/>
          </a:xfrm>
          <a:prstGeom prst="rect">
            <a:avLst/>
          </a:prstGeom>
          <a:noFill/>
          <a:ln>
            <a:noFill/>
          </a:ln>
        </p:spPr>
        <p:txBody>
          <a:bodyPr anchorCtr="0" anchor="t" bIns="0" lIns="0" spcFirstLastPara="1" rIns="0" wrap="square" tIns="0">
            <a:normAutofit fontScale="90000"/>
          </a:bodyPr>
          <a:lstStyle/>
          <a:p>
            <a:pPr indent="0" lvl="0" marL="0" rtl="0" algn="ctr">
              <a:lnSpc>
                <a:spcPct val="90000"/>
              </a:lnSpc>
              <a:spcBef>
                <a:spcPts val="0"/>
              </a:spcBef>
              <a:spcAft>
                <a:spcPts val="0"/>
              </a:spcAft>
              <a:buSzPts val="19415"/>
              <a:buNone/>
            </a:pPr>
            <a:r>
              <a:rPr lang="en-US"/>
              <a:t>Successful </a:t>
            </a:r>
            <a:r>
              <a:rPr lang="en-US">
                <a:extLst>
                  <a:ext uri="http://customooxmlschemas.google.com/">
                    <go:slidesCustomData xmlns:go="http://customooxmlschemas.google.com/" textRoundtripDataId="38"/>
                  </a:ext>
                </a:extLst>
              </a:rPr>
              <a:t>Digital Marketing </a:t>
            </a:r>
            <a:r>
              <a:rPr lang="en-US"/>
              <a:t>means communicating the right message, </a:t>
            </a:r>
            <a:r>
              <a:rPr lang="en-US">
                <a:extLst>
                  <a:ext uri="http://customooxmlschemas.google.com/">
                    <go:slidesCustomData xmlns:go="http://customooxmlschemas.google.com/" textRoundtripDataId="39"/>
                  </a:ext>
                </a:extLst>
              </a:rPr>
              <a:t>to the </a:t>
            </a:r>
            <a:r>
              <a:rPr lang="en-US" u="sng">
                <a:solidFill>
                  <a:schemeClr val="accent1"/>
                </a:solidFill>
                <a:extLst>
                  <a:ext uri="http://customooxmlschemas.google.com/">
                    <go:slidesCustomData xmlns:go="http://customooxmlschemas.google.com/" textRoundtripDataId="40"/>
                  </a:ext>
                </a:extLst>
              </a:rPr>
              <a:t>right person</a:t>
            </a:r>
            <a:r>
              <a:rPr lang="en-US">
                <a:extLst>
                  <a:ext uri="http://customooxmlschemas.google.com/">
                    <go:slidesCustomData xmlns:go="http://customooxmlschemas.google.com/" textRoundtripDataId="41"/>
                  </a:ext>
                </a:extLst>
              </a:rPr>
              <a:t>, through the </a:t>
            </a:r>
            <a:r>
              <a:rPr lang="en-US" u="sng">
                <a:solidFill>
                  <a:schemeClr val="accent1"/>
                </a:solidFill>
                <a:extLst>
                  <a:ext uri="http://customooxmlschemas.google.com/">
                    <go:slidesCustomData xmlns:go="http://customooxmlschemas.google.com/" textRoundtripDataId="42"/>
                  </a:ext>
                </a:extLst>
              </a:rPr>
              <a:t>right channels</a:t>
            </a:r>
            <a:r>
              <a:rPr lang="en-US">
                <a:extLst>
                  <a:ext uri="http://customooxmlschemas.google.com/">
                    <go:slidesCustomData xmlns:go="http://customooxmlschemas.google.com/" textRoundtripDataId="43"/>
                  </a:ext>
                </a:extLst>
              </a:rPr>
              <a:t> at the </a:t>
            </a:r>
            <a:r>
              <a:rPr lang="en-US" u="sng">
                <a:solidFill>
                  <a:schemeClr val="accent1"/>
                </a:solidFill>
                <a:extLst>
                  <a:ext uri="http://customooxmlschemas.google.com/">
                    <go:slidesCustomData xmlns:go="http://customooxmlschemas.google.com/" textRoundtripDataId="44"/>
                  </a:ext>
                </a:extLst>
              </a:rPr>
              <a:t>right time...</a:t>
            </a:r>
            <a:endParaRPr sz="3700" u="sng">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f95964a719_0_20"/>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68" name="Google Shape;368;gf95964a719_0_20"/>
          <p:cNvSpPr/>
          <p:nvPr/>
        </p:nvSpPr>
        <p:spPr>
          <a:xfrm>
            <a:off x="3570825" y="5171545"/>
            <a:ext cx="2530200" cy="1013400"/>
          </a:xfrm>
          <a:prstGeom prst="roundRect">
            <a:avLst>
              <a:gd fmla="val 4760"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396000" spcFirstLastPara="1" rIns="288000" wrap="square" tIns="648000">
            <a:noAutofit/>
          </a:bodyPr>
          <a:lstStyle/>
          <a:p>
            <a:pPr indent="0" lvl="0" marL="0" marR="0" rtl="0" algn="l">
              <a:lnSpc>
                <a:spcPct val="130000"/>
              </a:lnSpc>
              <a:spcBef>
                <a:spcPts val="0"/>
              </a:spcBef>
              <a:spcAft>
                <a:spcPts val="0"/>
              </a:spcAft>
              <a:buClr>
                <a:srgbClr val="000000"/>
              </a:buClr>
              <a:buSzPts val="1800"/>
              <a:buFont typeface="Arial"/>
              <a:buNone/>
            </a:pPr>
            <a:r>
              <a:rPr b="0" i="0" lang="en-US" sz="1800" u="none" cap="none" strike="noStrike">
                <a:solidFill>
                  <a:schemeClr val="dk1"/>
                </a:solidFill>
                <a:latin typeface="Inter Black"/>
                <a:ea typeface="Inter Black"/>
                <a:cs typeface="Inter Black"/>
                <a:sym typeface="Inter Black"/>
              </a:rPr>
              <a:t>Interest</a:t>
            </a:r>
            <a:endParaRPr b="0" i="0" sz="1400" u="none" cap="none" strike="noStrike">
              <a:solidFill>
                <a:srgbClr val="000000"/>
              </a:solidFill>
              <a:latin typeface="Arial"/>
              <a:ea typeface="Arial"/>
              <a:cs typeface="Arial"/>
              <a:sym typeface="Arial"/>
            </a:endParaRPr>
          </a:p>
        </p:txBody>
      </p:sp>
      <p:sp>
        <p:nvSpPr>
          <p:cNvPr id="369" name="Google Shape;369;gf95964a719_0_20"/>
          <p:cNvSpPr/>
          <p:nvPr/>
        </p:nvSpPr>
        <p:spPr>
          <a:xfrm>
            <a:off x="3869188" y="4428495"/>
            <a:ext cx="1866900" cy="9336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f95964a719_0_20"/>
          <p:cNvSpPr/>
          <p:nvPr/>
        </p:nvSpPr>
        <p:spPr>
          <a:xfrm>
            <a:off x="6266950" y="5171544"/>
            <a:ext cx="2530200" cy="1013400"/>
          </a:xfrm>
          <a:prstGeom prst="roundRect">
            <a:avLst>
              <a:gd fmla="val 4760"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396000" spcFirstLastPara="1" rIns="288000" wrap="square" tIns="648000">
            <a:noAutofit/>
          </a:bodyPr>
          <a:lstStyle/>
          <a:p>
            <a:pPr indent="0" lvl="0" marL="0" marR="0" rtl="0" algn="l">
              <a:lnSpc>
                <a:spcPct val="130000"/>
              </a:lnSpc>
              <a:spcBef>
                <a:spcPts val="0"/>
              </a:spcBef>
              <a:spcAft>
                <a:spcPts val="0"/>
              </a:spcAft>
              <a:buClr>
                <a:srgbClr val="000000"/>
              </a:buClr>
              <a:buSzPts val="1800"/>
              <a:buFont typeface="Arial"/>
              <a:buNone/>
            </a:pPr>
            <a:r>
              <a:rPr b="0" i="0" lang="en-US" sz="1800" u="none" cap="none" strike="noStrike">
                <a:solidFill>
                  <a:schemeClr val="dk1"/>
                </a:solidFill>
                <a:latin typeface="Inter Black"/>
                <a:ea typeface="Inter Black"/>
                <a:cs typeface="Inter Black"/>
                <a:sym typeface="Inter Black"/>
              </a:rPr>
              <a:t>Desire</a:t>
            </a:r>
            <a:endParaRPr b="0" i="0" sz="1400" u="none" cap="none" strike="noStrike">
              <a:solidFill>
                <a:srgbClr val="000000"/>
              </a:solidFill>
              <a:latin typeface="Arial"/>
              <a:ea typeface="Arial"/>
              <a:cs typeface="Arial"/>
              <a:sym typeface="Arial"/>
            </a:endParaRPr>
          </a:p>
        </p:txBody>
      </p:sp>
      <p:sp>
        <p:nvSpPr>
          <p:cNvPr id="371" name="Google Shape;371;gf95964a719_0_20"/>
          <p:cNvSpPr/>
          <p:nvPr/>
        </p:nvSpPr>
        <p:spPr>
          <a:xfrm>
            <a:off x="6565313" y="4752345"/>
            <a:ext cx="1866900" cy="609900"/>
          </a:xfrm>
          <a:prstGeom prst="homePlat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f95964a719_0_20"/>
          <p:cNvSpPr/>
          <p:nvPr/>
        </p:nvSpPr>
        <p:spPr>
          <a:xfrm>
            <a:off x="8963075" y="5171552"/>
            <a:ext cx="2530200" cy="1013400"/>
          </a:xfrm>
          <a:prstGeom prst="roundRect">
            <a:avLst>
              <a:gd fmla="val 4760"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396000" spcFirstLastPara="1" rIns="288000" wrap="square" tIns="648000">
            <a:noAutofit/>
          </a:bodyPr>
          <a:lstStyle/>
          <a:p>
            <a:pPr indent="0" lvl="0" marL="0" marR="0" rtl="0" algn="l">
              <a:lnSpc>
                <a:spcPct val="130000"/>
              </a:lnSpc>
              <a:spcBef>
                <a:spcPts val="0"/>
              </a:spcBef>
              <a:spcAft>
                <a:spcPts val="0"/>
              </a:spcAft>
              <a:buClr>
                <a:srgbClr val="000000"/>
              </a:buClr>
              <a:buSzPts val="1800"/>
              <a:buFont typeface="Arial"/>
              <a:buNone/>
            </a:pPr>
            <a:r>
              <a:rPr b="0" i="0" lang="en-US" sz="1800" u="none" cap="none" strike="noStrike">
                <a:solidFill>
                  <a:schemeClr val="dk1"/>
                </a:solidFill>
                <a:latin typeface="Inter Black"/>
                <a:ea typeface="Inter Black"/>
                <a:cs typeface="Inter Black"/>
                <a:sym typeface="Inter Black"/>
              </a:rPr>
              <a:t>Action</a:t>
            </a:r>
            <a:endParaRPr b="0" i="0" sz="1400" u="none" cap="none" strike="noStrike">
              <a:solidFill>
                <a:srgbClr val="000000"/>
              </a:solidFill>
              <a:latin typeface="Arial"/>
              <a:ea typeface="Arial"/>
              <a:cs typeface="Arial"/>
              <a:sym typeface="Arial"/>
            </a:endParaRPr>
          </a:p>
        </p:txBody>
      </p:sp>
      <p:sp>
        <p:nvSpPr>
          <p:cNvPr id="373" name="Google Shape;373;gf95964a719_0_20"/>
          <p:cNvSpPr/>
          <p:nvPr/>
        </p:nvSpPr>
        <p:spPr>
          <a:xfrm>
            <a:off x="9261413" y="4996970"/>
            <a:ext cx="1866900" cy="3651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f95964a719_0_20"/>
          <p:cNvSpPr/>
          <p:nvPr/>
        </p:nvSpPr>
        <p:spPr>
          <a:xfrm>
            <a:off x="874725" y="5171452"/>
            <a:ext cx="2530200" cy="1013400"/>
          </a:xfrm>
          <a:prstGeom prst="roundRect">
            <a:avLst>
              <a:gd fmla="val 4760" name="adj"/>
            </a:avLst>
          </a:prstGeom>
          <a:solidFill>
            <a:srgbClr val="FFFFFF"/>
          </a:solidFill>
          <a:ln>
            <a:noFill/>
          </a:ln>
          <a:effectLst>
            <a:outerShdw blurRad="12700" rotWithShape="0" algn="ctr" dir="5400000" dist="12700">
              <a:srgbClr val="000000">
                <a:alpha val="8235"/>
              </a:srgbClr>
            </a:outerShdw>
          </a:effectLst>
        </p:spPr>
        <p:txBody>
          <a:bodyPr anchorCtr="0" anchor="ctr" bIns="45700" lIns="396000" spcFirstLastPara="1" rIns="288000" wrap="square" tIns="648000">
            <a:noAutofit/>
          </a:bodyPr>
          <a:lstStyle/>
          <a:p>
            <a:pPr indent="0" lvl="0" marL="0" marR="0" rtl="0" algn="l">
              <a:lnSpc>
                <a:spcPct val="130000"/>
              </a:lnSpc>
              <a:spcBef>
                <a:spcPts val="0"/>
              </a:spcBef>
              <a:spcAft>
                <a:spcPts val="0"/>
              </a:spcAft>
              <a:buClr>
                <a:srgbClr val="000000"/>
              </a:buClr>
              <a:buSzPts val="1800"/>
              <a:buFont typeface="Arial"/>
              <a:buNone/>
            </a:pPr>
            <a:r>
              <a:rPr b="0" i="0" lang="en-US" sz="1800" u="none" cap="none" strike="noStrike">
                <a:solidFill>
                  <a:schemeClr val="dk1"/>
                </a:solidFill>
                <a:latin typeface="Inter Black"/>
                <a:ea typeface="Inter Black"/>
                <a:cs typeface="Inter Black"/>
                <a:sym typeface="Inter Black"/>
              </a:rPr>
              <a:t>Awareness</a:t>
            </a:r>
            <a:endParaRPr b="0" i="0" sz="1400" u="none" cap="none" strike="noStrike">
              <a:solidFill>
                <a:srgbClr val="000000"/>
              </a:solidFill>
              <a:latin typeface="Arial"/>
              <a:ea typeface="Arial"/>
              <a:cs typeface="Arial"/>
              <a:sym typeface="Arial"/>
            </a:endParaRPr>
          </a:p>
        </p:txBody>
      </p:sp>
      <p:sp>
        <p:nvSpPr>
          <p:cNvPr id="375" name="Google Shape;375;gf95964a719_0_20"/>
          <p:cNvSpPr/>
          <p:nvPr/>
        </p:nvSpPr>
        <p:spPr>
          <a:xfrm>
            <a:off x="1243088" y="4199895"/>
            <a:ext cx="1866900" cy="1162200"/>
          </a:xfrm>
          <a:prstGeom prst="homePlat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6" name="Google Shape;376;gf95964a719_0_20"/>
          <p:cNvPicPr preferRelativeResize="0"/>
          <p:nvPr/>
        </p:nvPicPr>
        <p:blipFill rotWithShape="1">
          <a:blip r:embed="rId3">
            <a:alphaModFix/>
          </a:blip>
          <a:srcRect b="0" l="0" r="0" t="0"/>
          <a:stretch/>
        </p:blipFill>
        <p:spPr>
          <a:xfrm>
            <a:off x="6895600" y="1258400"/>
            <a:ext cx="1154751" cy="3915423"/>
          </a:xfrm>
          <a:prstGeom prst="rect">
            <a:avLst/>
          </a:prstGeom>
          <a:noFill/>
          <a:ln>
            <a:noFill/>
          </a:ln>
        </p:spPr>
      </p:pic>
      <p:grpSp>
        <p:nvGrpSpPr>
          <p:cNvPr id="377" name="Google Shape;377;gf95964a719_0_20"/>
          <p:cNvGrpSpPr/>
          <p:nvPr/>
        </p:nvGrpSpPr>
        <p:grpSpPr>
          <a:xfrm>
            <a:off x="545612" y="1105995"/>
            <a:ext cx="2269403" cy="3915429"/>
            <a:chOff x="287798" y="694038"/>
            <a:chExt cx="2602526" cy="4262851"/>
          </a:xfrm>
        </p:grpSpPr>
        <p:pic>
          <p:nvPicPr>
            <p:cNvPr id="378" name="Google Shape;378;gf95964a719_0_20"/>
            <p:cNvPicPr preferRelativeResize="0"/>
            <p:nvPr/>
          </p:nvPicPr>
          <p:blipFill rotWithShape="1">
            <a:blip r:embed="rId4">
              <a:alphaModFix/>
            </a:blip>
            <a:srcRect b="0" l="0" r="0" t="0"/>
            <a:stretch/>
          </p:blipFill>
          <p:spPr>
            <a:xfrm>
              <a:off x="360124" y="694038"/>
              <a:ext cx="2530200" cy="4262851"/>
            </a:xfrm>
            <a:prstGeom prst="rect">
              <a:avLst/>
            </a:prstGeom>
            <a:noFill/>
            <a:ln>
              <a:noFill/>
            </a:ln>
          </p:spPr>
        </p:pic>
        <p:pic>
          <p:nvPicPr>
            <p:cNvPr id="379" name="Google Shape;379;gf95964a719_0_20"/>
            <p:cNvPicPr preferRelativeResize="0"/>
            <p:nvPr/>
          </p:nvPicPr>
          <p:blipFill rotWithShape="1">
            <a:blip r:embed="rId5">
              <a:alphaModFix/>
            </a:blip>
            <a:srcRect b="0" l="0" r="0" t="0"/>
            <a:stretch/>
          </p:blipFill>
          <p:spPr>
            <a:xfrm rot="-985439">
              <a:off x="397303" y="2238913"/>
              <a:ext cx="500866" cy="846875"/>
            </a:xfrm>
            <a:prstGeom prst="rect">
              <a:avLst/>
            </a:prstGeom>
            <a:noFill/>
            <a:ln>
              <a:noFill/>
            </a:ln>
          </p:spPr>
        </p:pic>
      </p:grpSp>
      <p:grpSp>
        <p:nvGrpSpPr>
          <p:cNvPr id="380" name="Google Shape;380;gf95964a719_0_20"/>
          <p:cNvGrpSpPr/>
          <p:nvPr/>
        </p:nvGrpSpPr>
        <p:grpSpPr>
          <a:xfrm>
            <a:off x="3768296" y="829020"/>
            <a:ext cx="2332681" cy="4234828"/>
            <a:chOff x="3768324" y="521525"/>
            <a:chExt cx="2545484" cy="4466176"/>
          </a:xfrm>
        </p:grpSpPr>
        <p:grpSp>
          <p:nvGrpSpPr>
            <p:cNvPr id="381" name="Google Shape;381;gf95964a719_0_20"/>
            <p:cNvGrpSpPr/>
            <p:nvPr/>
          </p:nvGrpSpPr>
          <p:grpSpPr>
            <a:xfrm>
              <a:off x="3768324" y="546500"/>
              <a:ext cx="2545484" cy="4441201"/>
              <a:chOff x="3768324" y="546500"/>
              <a:chExt cx="2545484" cy="4441201"/>
            </a:xfrm>
          </p:grpSpPr>
          <p:pic>
            <p:nvPicPr>
              <p:cNvPr id="382" name="Google Shape;382;gf95964a719_0_20"/>
              <p:cNvPicPr preferRelativeResize="0"/>
              <p:nvPr/>
            </p:nvPicPr>
            <p:blipFill rotWithShape="1">
              <a:blip r:embed="rId6">
                <a:alphaModFix/>
              </a:blip>
              <a:srcRect b="0" l="0" r="0" t="0"/>
              <a:stretch/>
            </p:blipFill>
            <p:spPr>
              <a:xfrm>
                <a:off x="3768324" y="663231"/>
                <a:ext cx="2138675" cy="4324470"/>
              </a:xfrm>
              <a:prstGeom prst="rect">
                <a:avLst/>
              </a:prstGeom>
              <a:noFill/>
              <a:ln>
                <a:noFill/>
              </a:ln>
            </p:spPr>
          </p:pic>
          <p:pic>
            <p:nvPicPr>
              <p:cNvPr id="383" name="Google Shape;383;gf95964a719_0_20"/>
              <p:cNvPicPr preferRelativeResize="0"/>
              <p:nvPr/>
            </p:nvPicPr>
            <p:blipFill rotWithShape="1">
              <a:blip r:embed="rId5">
                <a:alphaModFix/>
              </a:blip>
              <a:srcRect b="0" l="0" r="0" t="0"/>
              <a:stretch/>
            </p:blipFill>
            <p:spPr>
              <a:xfrm rot="824368">
                <a:off x="5498275" y="611498"/>
                <a:ext cx="687351" cy="1162201"/>
              </a:xfrm>
              <a:prstGeom prst="rect">
                <a:avLst/>
              </a:prstGeom>
              <a:noFill/>
              <a:ln>
                <a:noFill/>
              </a:ln>
            </p:spPr>
          </p:pic>
        </p:grpSp>
        <p:sp>
          <p:nvSpPr>
            <p:cNvPr id="384" name="Google Shape;384;gf95964a719_0_20"/>
            <p:cNvSpPr txBox="1"/>
            <p:nvPr/>
          </p:nvSpPr>
          <p:spPr>
            <a:xfrm>
              <a:off x="4866325" y="521525"/>
              <a:ext cx="561900" cy="892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US" sz="4300" u="none" cap="none" strike="noStrike">
                  <a:solidFill>
                    <a:schemeClr val="accent1"/>
                  </a:solidFill>
                  <a:latin typeface="Arial"/>
                  <a:ea typeface="Arial"/>
                  <a:cs typeface="Arial"/>
                  <a:sym typeface="Arial"/>
                </a:rPr>
                <a:t>!</a:t>
              </a:r>
              <a:endParaRPr b="1" i="0" sz="4300" u="none" cap="none" strike="noStrike">
                <a:solidFill>
                  <a:schemeClr val="accent1"/>
                </a:solidFill>
                <a:latin typeface="Arial"/>
                <a:ea typeface="Arial"/>
                <a:cs typeface="Arial"/>
                <a:sym typeface="Arial"/>
              </a:endParaRPr>
            </a:p>
          </p:txBody>
        </p:sp>
      </p:grpSp>
      <p:grpSp>
        <p:nvGrpSpPr>
          <p:cNvPr id="385" name="Google Shape;385;gf95964a719_0_20"/>
          <p:cNvGrpSpPr/>
          <p:nvPr/>
        </p:nvGrpSpPr>
        <p:grpSpPr>
          <a:xfrm>
            <a:off x="9167130" y="1004824"/>
            <a:ext cx="2631269" cy="4269054"/>
            <a:chOff x="9167130" y="1004824"/>
            <a:chExt cx="2631269" cy="4269054"/>
          </a:xfrm>
        </p:grpSpPr>
        <p:grpSp>
          <p:nvGrpSpPr>
            <p:cNvPr id="386" name="Google Shape;386;gf95964a719_0_20"/>
            <p:cNvGrpSpPr/>
            <p:nvPr/>
          </p:nvGrpSpPr>
          <p:grpSpPr>
            <a:xfrm>
              <a:off x="9167130" y="1004824"/>
              <a:ext cx="2631269" cy="4269054"/>
              <a:chOff x="9090550" y="657259"/>
              <a:chExt cx="2742333" cy="4387968"/>
            </a:xfrm>
          </p:grpSpPr>
          <p:pic>
            <p:nvPicPr>
              <p:cNvPr id="387" name="Google Shape;387;gf95964a719_0_20"/>
              <p:cNvPicPr preferRelativeResize="0"/>
              <p:nvPr/>
            </p:nvPicPr>
            <p:blipFill rotWithShape="1">
              <a:blip r:embed="rId7">
                <a:alphaModFix/>
              </a:blip>
              <a:srcRect b="0" l="0" r="0" t="0"/>
              <a:stretch/>
            </p:blipFill>
            <p:spPr>
              <a:xfrm>
                <a:off x="10102474" y="1418399"/>
                <a:ext cx="1550188" cy="1162200"/>
              </a:xfrm>
              <a:prstGeom prst="rect">
                <a:avLst/>
              </a:prstGeom>
              <a:noFill/>
              <a:ln>
                <a:noFill/>
              </a:ln>
            </p:spPr>
          </p:pic>
          <p:pic>
            <p:nvPicPr>
              <p:cNvPr id="388" name="Google Shape;388;gf95964a719_0_20"/>
              <p:cNvPicPr preferRelativeResize="0"/>
              <p:nvPr/>
            </p:nvPicPr>
            <p:blipFill rotWithShape="1">
              <a:blip r:embed="rId8">
                <a:alphaModFix/>
              </a:blip>
              <a:srcRect b="0" l="0" r="0" t="0"/>
              <a:stretch/>
            </p:blipFill>
            <p:spPr>
              <a:xfrm>
                <a:off x="9090550" y="834896"/>
                <a:ext cx="1866900" cy="4210331"/>
              </a:xfrm>
              <a:prstGeom prst="rect">
                <a:avLst/>
              </a:prstGeom>
              <a:noFill/>
              <a:ln>
                <a:noFill/>
              </a:ln>
            </p:spPr>
          </p:pic>
          <p:sp>
            <p:nvSpPr>
              <p:cNvPr id="389" name="Google Shape;389;gf95964a719_0_20"/>
              <p:cNvSpPr txBox="1"/>
              <p:nvPr/>
            </p:nvSpPr>
            <p:spPr>
              <a:xfrm rot="-1625762">
                <a:off x="9972195" y="793013"/>
                <a:ext cx="752827" cy="65046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US" sz="2900" u="none" cap="none" strike="noStrike">
                    <a:solidFill>
                      <a:schemeClr val="accent1"/>
                    </a:solidFill>
                    <a:latin typeface="Arial"/>
                    <a:ea typeface="Arial"/>
                    <a:cs typeface="Arial"/>
                    <a:sym typeface="Arial"/>
                  </a:rPr>
                  <a:t>€</a:t>
                </a:r>
                <a:endParaRPr b="1" i="0" sz="2900" u="none" cap="none" strike="noStrike">
                  <a:solidFill>
                    <a:schemeClr val="accent1"/>
                  </a:solidFill>
                  <a:latin typeface="Arial"/>
                  <a:ea typeface="Arial"/>
                  <a:cs typeface="Arial"/>
                  <a:sym typeface="Arial"/>
                </a:endParaRPr>
              </a:p>
            </p:txBody>
          </p:sp>
          <p:sp>
            <p:nvSpPr>
              <p:cNvPr id="390" name="Google Shape;390;gf95964a719_0_20"/>
              <p:cNvSpPr txBox="1"/>
              <p:nvPr/>
            </p:nvSpPr>
            <p:spPr>
              <a:xfrm rot="-179186">
                <a:off x="11062174" y="750978"/>
                <a:ext cx="754324" cy="64864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US" sz="2900" u="none" cap="none" strike="noStrike">
                    <a:solidFill>
                      <a:schemeClr val="accent1"/>
                    </a:solidFill>
                    <a:latin typeface="Arial"/>
                    <a:ea typeface="Arial"/>
                    <a:cs typeface="Arial"/>
                    <a:sym typeface="Arial"/>
                  </a:rPr>
                  <a:t>$</a:t>
                </a:r>
                <a:endParaRPr b="1" i="0" sz="2900" u="none" cap="none" strike="noStrike">
                  <a:solidFill>
                    <a:schemeClr val="accent1"/>
                  </a:solidFill>
                  <a:latin typeface="Arial"/>
                  <a:ea typeface="Arial"/>
                  <a:cs typeface="Arial"/>
                  <a:sym typeface="Arial"/>
                </a:endParaRPr>
              </a:p>
            </p:txBody>
          </p:sp>
          <p:sp>
            <p:nvSpPr>
              <p:cNvPr id="391" name="Google Shape;391;gf95964a719_0_20"/>
              <p:cNvSpPr txBox="1"/>
              <p:nvPr/>
            </p:nvSpPr>
            <p:spPr>
              <a:xfrm rot="977">
                <a:off x="10339425" y="1587350"/>
                <a:ext cx="1056000" cy="45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US" sz="1700" u="none" cap="none" strike="noStrike">
                    <a:solidFill>
                      <a:schemeClr val="accent1"/>
                    </a:solidFill>
                    <a:latin typeface="Arial"/>
                    <a:ea typeface="Arial"/>
                    <a:cs typeface="Arial"/>
                    <a:sym typeface="Arial"/>
                  </a:rPr>
                  <a:t>BOOK</a:t>
                </a:r>
                <a:endParaRPr b="1" i="0" sz="1700" u="none" cap="none" strike="noStrike">
                  <a:solidFill>
                    <a:schemeClr val="accent1"/>
                  </a:solidFill>
                  <a:latin typeface="Arial"/>
                  <a:ea typeface="Arial"/>
                  <a:cs typeface="Arial"/>
                  <a:sym typeface="Arial"/>
                </a:endParaRPr>
              </a:p>
            </p:txBody>
          </p:sp>
        </p:grpSp>
        <p:sp>
          <p:nvSpPr>
            <p:cNvPr id="392" name="Google Shape;392;gf95964a719_0_20"/>
            <p:cNvSpPr txBox="1"/>
            <p:nvPr/>
          </p:nvSpPr>
          <p:spPr>
            <a:xfrm rot="-138652">
              <a:off x="10333417" y="1165483"/>
              <a:ext cx="1153238" cy="49261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US" sz="2000" u="none" cap="none" strike="noStrike">
                  <a:solidFill>
                    <a:schemeClr val="accent1"/>
                  </a:solidFill>
                  <a:latin typeface="Arial"/>
                  <a:ea typeface="Arial"/>
                  <a:cs typeface="Arial"/>
                  <a:sym typeface="Arial"/>
                </a:rPr>
                <a:t>UGX</a:t>
              </a:r>
              <a:endParaRPr b="1" i="0" sz="2000" u="none" cap="none" strike="noStrike">
                <a:solidFill>
                  <a:schemeClr val="accen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fab9986f98_0_748"/>
          <p:cNvSpPr txBox="1"/>
          <p:nvPr>
            <p:ph type="ctrTitle"/>
          </p:nvPr>
        </p:nvSpPr>
        <p:spPr>
          <a:xfrm>
            <a:off x="784950" y="2271600"/>
            <a:ext cx="10622100" cy="23148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dk1"/>
              </a:buClr>
              <a:buSzPts val="5040"/>
              <a:buFont typeface="Inter Black"/>
              <a:buNone/>
            </a:pPr>
            <a:r>
              <a:rPr lang="en-US" sz="3640"/>
              <a:t>To understand how to speak to our customer during each stage of the journey, we first need to understand their needs, concerns and behaviour.</a:t>
            </a:r>
            <a:endParaRPr sz="3640">
              <a:solidFill>
                <a:schemeClr val="accent1"/>
              </a:solidFill>
            </a:endParaRPr>
          </a:p>
        </p:txBody>
      </p:sp>
      <p:sp>
        <p:nvSpPr>
          <p:cNvPr id="398" name="Google Shape;398;gfab9986f98_0_748"/>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grpSp>
        <p:nvGrpSpPr>
          <p:cNvPr id="403" name="Google Shape;403;p40"/>
          <p:cNvGrpSpPr/>
          <p:nvPr/>
        </p:nvGrpSpPr>
        <p:grpSpPr>
          <a:xfrm>
            <a:off x="881879" y="645954"/>
            <a:ext cx="5221287" cy="2574324"/>
            <a:chOff x="881879" y="645954"/>
            <a:chExt cx="5221287" cy="2574324"/>
          </a:xfrm>
        </p:grpSpPr>
        <p:sp>
          <p:nvSpPr>
            <p:cNvPr id="404" name="Google Shape;404;p40"/>
            <p:cNvSpPr/>
            <p:nvPr/>
          </p:nvSpPr>
          <p:spPr>
            <a:xfrm>
              <a:off x="881879" y="645954"/>
              <a:ext cx="5221287" cy="2574324"/>
            </a:xfrm>
            <a:prstGeom prst="roundRect">
              <a:avLst>
                <a:gd fmla="val 4693"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405" name="Google Shape;405;p40"/>
            <p:cNvSpPr txBox="1"/>
            <p:nvPr/>
          </p:nvSpPr>
          <p:spPr>
            <a:xfrm>
              <a:off x="1335316" y="1197127"/>
              <a:ext cx="1931700" cy="38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2500" u="none" cap="none" strike="noStrike">
                  <a:solidFill>
                    <a:schemeClr val="dk1"/>
                  </a:solidFill>
                  <a:latin typeface="Inter Black"/>
                  <a:ea typeface="Inter Black"/>
                  <a:cs typeface="Inter Black"/>
                  <a:sym typeface="Inter Black"/>
                </a:rPr>
                <a:t>Karl</a:t>
              </a:r>
              <a:endParaRPr b="0" i="0" sz="2100" u="none" cap="none" strike="noStrike">
                <a:solidFill>
                  <a:srgbClr val="000000"/>
                </a:solidFill>
                <a:latin typeface="Inter Black"/>
                <a:ea typeface="Inter Black"/>
                <a:cs typeface="Inter Black"/>
                <a:sym typeface="Inter Black"/>
              </a:endParaRPr>
            </a:p>
          </p:txBody>
        </p:sp>
        <p:sp>
          <p:nvSpPr>
            <p:cNvPr id="406" name="Google Shape;406;p40"/>
            <p:cNvSpPr txBox="1"/>
            <p:nvPr/>
          </p:nvSpPr>
          <p:spPr>
            <a:xfrm>
              <a:off x="1335316" y="1699013"/>
              <a:ext cx="1938000" cy="660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rgbClr val="000000"/>
                  </a:solidFill>
                  <a:latin typeface="Inter"/>
                  <a:ea typeface="Inter"/>
                  <a:cs typeface="Inter"/>
                  <a:sym typeface="Inter"/>
                </a:rPr>
                <a:t>The Thrill-seeker</a:t>
              </a:r>
              <a:endParaRPr b="0" i="0" sz="13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Poppins"/>
                <a:ea typeface="Poppins"/>
                <a:cs typeface="Poppins"/>
                <a:sym typeface="Poppins"/>
              </a:endParaRPr>
            </a:p>
          </p:txBody>
        </p:sp>
      </p:grpSp>
      <p:grpSp>
        <p:nvGrpSpPr>
          <p:cNvPr id="407" name="Google Shape;407;p40"/>
          <p:cNvGrpSpPr/>
          <p:nvPr/>
        </p:nvGrpSpPr>
        <p:grpSpPr>
          <a:xfrm>
            <a:off x="6275388" y="645954"/>
            <a:ext cx="5221287" cy="2574324"/>
            <a:chOff x="6275388" y="645954"/>
            <a:chExt cx="5221287" cy="2574324"/>
          </a:xfrm>
        </p:grpSpPr>
        <p:sp>
          <p:nvSpPr>
            <p:cNvPr id="408" name="Google Shape;408;p40"/>
            <p:cNvSpPr/>
            <p:nvPr/>
          </p:nvSpPr>
          <p:spPr>
            <a:xfrm>
              <a:off x="6275388" y="645954"/>
              <a:ext cx="5221287" cy="2574324"/>
            </a:xfrm>
            <a:prstGeom prst="roundRect">
              <a:avLst>
                <a:gd fmla="val 4693"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409" name="Google Shape;409;p40"/>
            <p:cNvSpPr txBox="1"/>
            <p:nvPr/>
          </p:nvSpPr>
          <p:spPr>
            <a:xfrm>
              <a:off x="6781833" y="1197127"/>
              <a:ext cx="19221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2400" u="none" cap="none" strike="noStrike">
                  <a:solidFill>
                    <a:schemeClr val="dk1"/>
                  </a:solidFill>
                  <a:latin typeface="Inter Black"/>
                  <a:ea typeface="Inter Black"/>
                  <a:cs typeface="Inter Black"/>
                  <a:sym typeface="Inter Black"/>
                </a:rPr>
                <a:t>Sylvia</a:t>
              </a:r>
              <a:endParaRPr b="0" i="0" sz="2000" u="none" cap="none" strike="noStrike">
                <a:solidFill>
                  <a:srgbClr val="000000"/>
                </a:solidFill>
                <a:latin typeface="Inter Black"/>
                <a:ea typeface="Inter Black"/>
                <a:cs typeface="Inter Black"/>
                <a:sym typeface="Inter Black"/>
              </a:endParaRPr>
            </a:p>
          </p:txBody>
        </p:sp>
        <p:sp>
          <p:nvSpPr>
            <p:cNvPr id="410" name="Google Shape;410;p40"/>
            <p:cNvSpPr txBox="1"/>
            <p:nvPr/>
          </p:nvSpPr>
          <p:spPr>
            <a:xfrm>
              <a:off x="6786685" y="1701017"/>
              <a:ext cx="2137800" cy="890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rgbClr val="000000"/>
                  </a:solidFill>
                  <a:latin typeface="Inter"/>
                  <a:ea typeface="Inter"/>
                  <a:cs typeface="Inter"/>
                  <a:sym typeface="Inter"/>
                </a:rPr>
                <a:t>The Ugandan Abroad</a:t>
              </a:r>
              <a:endParaRPr b="0" i="0" sz="13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Poppins"/>
                <a:ea typeface="Poppins"/>
                <a:cs typeface="Poppins"/>
                <a:sym typeface="Poppins"/>
              </a:endParaRPr>
            </a:p>
            <a:p>
              <a:pPr indent="0" lvl="0" marL="0" marR="0" rtl="0" algn="l">
                <a:lnSpc>
                  <a:spcPct val="130000"/>
                </a:lnSpc>
                <a:spcBef>
                  <a:spcPts val="0"/>
                </a:spcBef>
                <a:spcAft>
                  <a:spcPts val="0"/>
                </a:spcAft>
                <a:buClr>
                  <a:srgbClr val="000000"/>
                </a:buClr>
                <a:buSzPts val="1300"/>
                <a:buFont typeface="Arial"/>
                <a:buNone/>
              </a:pPr>
              <a:r>
                <a:t/>
              </a:r>
              <a:endParaRPr b="0" i="0" sz="1300" u="none" cap="none" strike="noStrike">
                <a:solidFill>
                  <a:srgbClr val="000000"/>
                </a:solidFill>
                <a:latin typeface="Poppins"/>
                <a:ea typeface="Poppins"/>
                <a:cs typeface="Poppins"/>
                <a:sym typeface="Poppins"/>
              </a:endParaRPr>
            </a:p>
          </p:txBody>
        </p:sp>
      </p:grpSp>
      <p:grpSp>
        <p:nvGrpSpPr>
          <p:cNvPr id="411" name="Google Shape;411;p40"/>
          <p:cNvGrpSpPr/>
          <p:nvPr/>
        </p:nvGrpSpPr>
        <p:grpSpPr>
          <a:xfrm>
            <a:off x="6275388" y="3383391"/>
            <a:ext cx="5221287" cy="2574324"/>
            <a:chOff x="6275388" y="3383391"/>
            <a:chExt cx="5221287" cy="2574324"/>
          </a:xfrm>
        </p:grpSpPr>
        <p:sp>
          <p:nvSpPr>
            <p:cNvPr id="412" name="Google Shape;412;p40"/>
            <p:cNvSpPr/>
            <p:nvPr/>
          </p:nvSpPr>
          <p:spPr>
            <a:xfrm>
              <a:off x="6275388" y="3383391"/>
              <a:ext cx="5221287" cy="2574324"/>
            </a:xfrm>
            <a:prstGeom prst="roundRect">
              <a:avLst>
                <a:gd fmla="val 4693"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413" name="Google Shape;413;p40"/>
            <p:cNvSpPr txBox="1"/>
            <p:nvPr/>
          </p:nvSpPr>
          <p:spPr>
            <a:xfrm>
              <a:off x="6776191" y="3934564"/>
              <a:ext cx="1870800" cy="38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2500" u="none" cap="none" strike="noStrike">
                  <a:solidFill>
                    <a:schemeClr val="dk1"/>
                  </a:solidFill>
                  <a:latin typeface="Inter Black"/>
                  <a:ea typeface="Inter Black"/>
                  <a:cs typeface="Inter Black"/>
                  <a:sym typeface="Inter Black"/>
                </a:rPr>
                <a:t>Emily</a:t>
              </a:r>
              <a:endParaRPr b="0" i="0" sz="2100" u="none" cap="none" strike="noStrike">
                <a:solidFill>
                  <a:srgbClr val="000000"/>
                </a:solidFill>
                <a:latin typeface="Inter Black"/>
                <a:ea typeface="Inter Black"/>
                <a:cs typeface="Inter Black"/>
                <a:sym typeface="Inter Black"/>
              </a:endParaRPr>
            </a:p>
          </p:txBody>
        </p:sp>
        <p:sp>
          <p:nvSpPr>
            <p:cNvPr id="414" name="Google Shape;414;p40"/>
            <p:cNvSpPr txBox="1"/>
            <p:nvPr/>
          </p:nvSpPr>
          <p:spPr>
            <a:xfrm>
              <a:off x="6786685" y="4470070"/>
              <a:ext cx="1978500" cy="43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rgbClr val="000000"/>
                  </a:solidFill>
                  <a:latin typeface="Inter"/>
                  <a:ea typeface="Inter"/>
                  <a:cs typeface="Inter"/>
                  <a:sym typeface="Inter"/>
                </a:rPr>
                <a:t>The Leisure Sightseer</a:t>
              </a:r>
              <a:endParaRPr b="0" i="0" sz="1300" u="none" cap="none" strike="noStrike">
                <a:solidFill>
                  <a:srgbClr val="000000"/>
                </a:solidFill>
                <a:latin typeface="Inter"/>
                <a:ea typeface="Inter"/>
                <a:cs typeface="Inter"/>
                <a:sym typeface="Inter"/>
              </a:endParaRPr>
            </a:p>
            <a:p>
              <a:pPr indent="0" lvl="0" marL="0" marR="0" rtl="0" algn="l">
                <a:lnSpc>
                  <a:spcPct val="130000"/>
                </a:lnSpc>
                <a:spcBef>
                  <a:spcPts val="0"/>
                </a:spcBef>
                <a:spcAft>
                  <a:spcPts val="0"/>
                </a:spcAft>
                <a:buClr>
                  <a:srgbClr val="000000"/>
                </a:buClr>
                <a:buSzPts val="1300"/>
                <a:buFont typeface="Arial"/>
                <a:buNone/>
              </a:pPr>
              <a:r>
                <a:t/>
              </a:r>
              <a:endParaRPr b="0" i="0" sz="1300" u="none" cap="none" strike="noStrike">
                <a:solidFill>
                  <a:srgbClr val="000000"/>
                </a:solidFill>
                <a:latin typeface="Poppins"/>
                <a:ea typeface="Poppins"/>
                <a:cs typeface="Poppins"/>
                <a:sym typeface="Poppins"/>
              </a:endParaRPr>
            </a:p>
          </p:txBody>
        </p:sp>
      </p:grpSp>
      <p:grpSp>
        <p:nvGrpSpPr>
          <p:cNvPr id="415" name="Google Shape;415;p40"/>
          <p:cNvGrpSpPr/>
          <p:nvPr/>
        </p:nvGrpSpPr>
        <p:grpSpPr>
          <a:xfrm>
            <a:off x="881879" y="3383391"/>
            <a:ext cx="5221287" cy="2574324"/>
            <a:chOff x="881879" y="3383391"/>
            <a:chExt cx="5221287" cy="2574324"/>
          </a:xfrm>
        </p:grpSpPr>
        <p:sp>
          <p:nvSpPr>
            <p:cNvPr id="416" name="Google Shape;416;p40"/>
            <p:cNvSpPr/>
            <p:nvPr/>
          </p:nvSpPr>
          <p:spPr>
            <a:xfrm>
              <a:off x="881879" y="3383391"/>
              <a:ext cx="5221287" cy="2574324"/>
            </a:xfrm>
            <a:prstGeom prst="roundRect">
              <a:avLst>
                <a:gd fmla="val 4693"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417" name="Google Shape;417;p40"/>
            <p:cNvSpPr txBox="1"/>
            <p:nvPr/>
          </p:nvSpPr>
          <p:spPr>
            <a:xfrm>
              <a:off x="1335316" y="3934564"/>
              <a:ext cx="1683300" cy="38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2500" u="none" cap="none" strike="noStrike">
                  <a:solidFill>
                    <a:schemeClr val="dk1"/>
                  </a:solidFill>
                  <a:latin typeface="Inter Black"/>
                  <a:ea typeface="Inter Black"/>
                  <a:cs typeface="Inter Black"/>
                  <a:sym typeface="Inter Black"/>
                </a:rPr>
                <a:t>Theo</a:t>
              </a:r>
              <a:endParaRPr b="0" i="0" sz="2100" u="none" cap="none" strike="noStrike">
                <a:solidFill>
                  <a:srgbClr val="000000"/>
                </a:solidFill>
                <a:latin typeface="Inter Black"/>
                <a:ea typeface="Inter Black"/>
                <a:cs typeface="Inter Black"/>
                <a:sym typeface="Inter Black"/>
              </a:endParaRPr>
            </a:p>
          </p:txBody>
        </p:sp>
        <p:sp>
          <p:nvSpPr>
            <p:cNvPr id="418" name="Google Shape;418;p40"/>
            <p:cNvSpPr txBox="1"/>
            <p:nvPr/>
          </p:nvSpPr>
          <p:spPr>
            <a:xfrm>
              <a:off x="1335317" y="4486459"/>
              <a:ext cx="2014200" cy="890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rgbClr val="000000"/>
                  </a:solidFill>
                  <a:latin typeface="Inter"/>
                  <a:ea typeface="Inter"/>
                  <a:cs typeface="Inter"/>
                  <a:sym typeface="Inter"/>
                </a:rPr>
                <a:t>The Wildlife Fanatic</a:t>
              </a:r>
              <a:endParaRPr b="0" i="0" sz="13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Poppins"/>
                <a:ea typeface="Poppins"/>
                <a:cs typeface="Poppins"/>
                <a:sym typeface="Poppins"/>
              </a:endParaRPr>
            </a:p>
            <a:p>
              <a:pPr indent="0" lvl="0" marL="0" marR="0" rtl="0" algn="l">
                <a:lnSpc>
                  <a:spcPct val="130000"/>
                </a:lnSpc>
                <a:spcBef>
                  <a:spcPts val="0"/>
                </a:spcBef>
                <a:spcAft>
                  <a:spcPts val="0"/>
                </a:spcAft>
                <a:buClr>
                  <a:srgbClr val="000000"/>
                </a:buClr>
                <a:buSzPts val="1300"/>
                <a:buFont typeface="Arial"/>
                <a:buNone/>
              </a:pPr>
              <a:r>
                <a:t/>
              </a:r>
              <a:endParaRPr b="0" i="0" sz="1300" u="none" cap="none" strike="noStrike">
                <a:solidFill>
                  <a:srgbClr val="000000"/>
                </a:solidFill>
                <a:latin typeface="Poppins"/>
                <a:ea typeface="Poppins"/>
                <a:cs typeface="Poppins"/>
                <a:sym typeface="Poppins"/>
              </a:endParaRPr>
            </a:p>
          </p:txBody>
        </p:sp>
      </p:grpSp>
      <p:sp>
        <p:nvSpPr>
          <p:cNvPr id="419" name="Google Shape;419;p40"/>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420" name="Google Shape;420;p40"/>
          <p:cNvPicPr preferRelativeResize="0"/>
          <p:nvPr/>
        </p:nvPicPr>
        <p:blipFill rotWithShape="1">
          <a:blip r:embed="rId3">
            <a:alphaModFix/>
          </a:blip>
          <a:srcRect b="0" l="0" r="0" t="0"/>
          <a:stretch/>
        </p:blipFill>
        <p:spPr>
          <a:xfrm>
            <a:off x="2743200" y="3536850"/>
            <a:ext cx="3208454" cy="2397225"/>
          </a:xfrm>
          <a:prstGeom prst="rect">
            <a:avLst/>
          </a:prstGeom>
          <a:noFill/>
          <a:ln>
            <a:noFill/>
          </a:ln>
        </p:spPr>
      </p:pic>
      <p:pic>
        <p:nvPicPr>
          <p:cNvPr id="421" name="Google Shape;421;p40"/>
          <p:cNvPicPr preferRelativeResize="0"/>
          <p:nvPr/>
        </p:nvPicPr>
        <p:blipFill rotWithShape="1">
          <a:blip r:embed="rId4">
            <a:alphaModFix/>
          </a:blip>
          <a:srcRect b="0" l="0" r="0" t="0"/>
          <a:stretch/>
        </p:blipFill>
        <p:spPr>
          <a:xfrm>
            <a:off x="8287225" y="3550490"/>
            <a:ext cx="3481501" cy="2346235"/>
          </a:xfrm>
          <a:prstGeom prst="rect">
            <a:avLst/>
          </a:prstGeom>
          <a:noFill/>
          <a:ln>
            <a:noFill/>
          </a:ln>
        </p:spPr>
      </p:pic>
      <p:pic>
        <p:nvPicPr>
          <p:cNvPr id="422" name="Google Shape;422;p40"/>
          <p:cNvPicPr preferRelativeResize="0"/>
          <p:nvPr/>
        </p:nvPicPr>
        <p:blipFill rotWithShape="1">
          <a:blip r:embed="rId5">
            <a:alphaModFix/>
          </a:blip>
          <a:srcRect b="0" l="0" r="0" t="0"/>
          <a:stretch/>
        </p:blipFill>
        <p:spPr>
          <a:xfrm>
            <a:off x="9031538" y="793700"/>
            <a:ext cx="2502975" cy="2278825"/>
          </a:xfrm>
          <a:prstGeom prst="rect">
            <a:avLst/>
          </a:prstGeom>
          <a:noFill/>
          <a:ln>
            <a:noFill/>
          </a:ln>
        </p:spPr>
      </p:pic>
      <p:pic>
        <p:nvPicPr>
          <p:cNvPr id="423" name="Google Shape;423;p40"/>
          <p:cNvPicPr preferRelativeResize="0"/>
          <p:nvPr/>
        </p:nvPicPr>
        <p:blipFill rotWithShape="1">
          <a:blip r:embed="rId6">
            <a:alphaModFix/>
          </a:blip>
          <a:srcRect b="0" l="0" r="0" t="0"/>
          <a:stretch/>
        </p:blipFill>
        <p:spPr>
          <a:xfrm>
            <a:off x="3201225" y="645950"/>
            <a:ext cx="2685327" cy="2346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g1709ff30d32_0_0"/>
          <p:cNvPicPr preferRelativeResize="0"/>
          <p:nvPr/>
        </p:nvPicPr>
        <p:blipFill rotWithShape="1">
          <a:blip r:embed="rId3">
            <a:alphaModFix/>
          </a:blip>
          <a:srcRect b="23159" l="0" r="0" t="28970"/>
          <a:stretch/>
        </p:blipFill>
        <p:spPr>
          <a:xfrm>
            <a:off x="9913100" y="5697650"/>
            <a:ext cx="2166600" cy="1037150"/>
          </a:xfrm>
          <a:prstGeom prst="rect">
            <a:avLst/>
          </a:prstGeom>
          <a:noFill/>
          <a:ln>
            <a:noFill/>
          </a:ln>
        </p:spPr>
      </p:pic>
      <p:sp>
        <p:nvSpPr>
          <p:cNvPr id="182" name="Google Shape;182;g1709ff30d32_0_0"/>
          <p:cNvSpPr txBox="1"/>
          <p:nvPr>
            <p:ph idx="4294967295" type="ctrTitle"/>
          </p:nvPr>
        </p:nvSpPr>
        <p:spPr>
          <a:xfrm>
            <a:off x="874713" y="986624"/>
            <a:ext cx="10622100" cy="814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5600"/>
              <a:buFont typeface="Inter Black"/>
              <a:buNone/>
            </a:pPr>
            <a:r>
              <a:rPr b="0" i="0" lang="en-US" sz="4400" u="none" cap="none" strike="noStrike">
                <a:solidFill>
                  <a:schemeClr val="dk1"/>
                </a:solidFill>
                <a:latin typeface="Inter Black"/>
                <a:ea typeface="Inter Black"/>
                <a:cs typeface="Inter Black"/>
                <a:sym typeface="Inter Black"/>
                <a:extLst>
                  <a:ext uri="http://customooxmlschemas.google.com/">
                    <go:slidesCustomData xmlns:go="http://customooxmlschemas.google.com/" textRoundtripDataId="0"/>
                  </a:ext>
                </a:extLst>
              </a:rPr>
              <a:t>Contributors</a:t>
            </a:r>
            <a:endParaRPr b="0" i="0" sz="4400" u="none" cap="none" strike="noStrike">
              <a:solidFill>
                <a:schemeClr val="dk1"/>
              </a:solidFill>
              <a:latin typeface="Inter Black"/>
              <a:ea typeface="Inter Black"/>
              <a:cs typeface="Inter Black"/>
              <a:sym typeface="Inter Black"/>
            </a:endParaRPr>
          </a:p>
        </p:txBody>
      </p:sp>
      <p:sp>
        <p:nvSpPr>
          <p:cNvPr id="183" name="Google Shape;183;g1709ff30d32_0_0"/>
          <p:cNvSpPr txBox="1"/>
          <p:nvPr/>
        </p:nvSpPr>
        <p:spPr>
          <a:xfrm>
            <a:off x="1154600" y="1801125"/>
            <a:ext cx="9429900" cy="3386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000"/>
              <a:buFont typeface="Arial"/>
              <a:buNone/>
            </a:pPr>
            <a:r>
              <a:rPr b="0" i="0" lang="en-US" sz="1900" u="none" cap="none" strike="noStrike">
                <a:solidFill>
                  <a:srgbClr val="000000"/>
                </a:solidFill>
                <a:latin typeface="Poppins"/>
                <a:ea typeface="Poppins"/>
                <a:cs typeface="Poppins"/>
                <a:sym typeface="Poppins"/>
              </a:rPr>
              <a:t>This curriculum is initiated by CBI, the Centre for the Promotion of Imports from Developing Countries (CBI), part of </a:t>
            </a:r>
            <a:r>
              <a:rPr b="0" i="0" lang="en-US" sz="19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1"/>
                  </a:ext>
                </a:extLst>
              </a:rPr>
              <a:t>the</a:t>
            </a:r>
            <a:r>
              <a:rPr b="0" i="0" lang="en-US" sz="1900" u="none" cap="none" strike="noStrike">
                <a:solidFill>
                  <a:srgbClr val="000000"/>
                </a:solidFill>
                <a:latin typeface="Poppins"/>
                <a:ea typeface="Poppins"/>
                <a:cs typeface="Poppins"/>
                <a:sym typeface="Poppins"/>
              </a:rPr>
              <a:t> Netherlands Enterprise Agency (RVO). </a:t>
            </a:r>
            <a:endParaRPr b="0" i="0" sz="19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t/>
            </a:r>
            <a:endParaRPr b="0" i="0" sz="10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rPr b="0" i="0" lang="en-US" sz="1900" u="none" cap="none" strike="noStrike">
                <a:solidFill>
                  <a:srgbClr val="000000"/>
                </a:solidFill>
                <a:latin typeface="Poppins"/>
                <a:ea typeface="Poppins"/>
                <a:cs typeface="Poppins"/>
                <a:sym typeface="Poppins"/>
              </a:rPr>
              <a:t>It is developed by Charlotte Beauvoisin (Diary of a Muzungu &amp; DigiTourism East Africa), Peter Fabricius (Bonfire), Richard Okuti (Asili FORTUNE) and EyeOpenerWorks. </a:t>
            </a:r>
            <a:endParaRPr b="0" i="0" sz="19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t/>
            </a:r>
            <a:endParaRPr b="0" i="0" sz="10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rPr b="0" i="0" lang="en-US" sz="1900" u="none" cap="none" strike="noStrike">
                <a:solidFill>
                  <a:srgbClr val="000000"/>
                </a:solidFill>
                <a:latin typeface="Poppins"/>
                <a:ea typeface="Poppins"/>
                <a:cs typeface="Poppins"/>
                <a:sym typeface="Poppins"/>
              </a:rPr>
              <a:t>It is reviewed and enriched by Patricia Kahill, Ajena Jafar, Isaac Neuwelt, Ayoub Kato and Grace Achire.</a:t>
            </a:r>
            <a:endParaRPr b="0" i="0" sz="1900" u="none" cap="none" strike="noStrike">
              <a:solidFill>
                <a:srgbClr val="000000"/>
              </a:solidFill>
              <a:latin typeface="Poppins"/>
              <a:ea typeface="Poppins"/>
              <a:cs typeface="Poppins"/>
              <a:sym typeface="Poppins"/>
            </a:endParaRPr>
          </a:p>
        </p:txBody>
      </p:sp>
      <p:pic>
        <p:nvPicPr>
          <p:cNvPr id="184" name="Google Shape;184;g1709ff30d32_0_0"/>
          <p:cNvPicPr preferRelativeResize="0"/>
          <p:nvPr/>
        </p:nvPicPr>
        <p:blipFill rotWithShape="1">
          <a:blip r:embed="rId4">
            <a:alphaModFix/>
          </a:blip>
          <a:srcRect b="0" l="0" r="0" t="0"/>
          <a:stretch/>
        </p:blipFill>
        <p:spPr>
          <a:xfrm>
            <a:off x="8775832" y="5833386"/>
            <a:ext cx="1396265" cy="814500"/>
          </a:xfrm>
          <a:prstGeom prst="rect">
            <a:avLst/>
          </a:prstGeom>
          <a:noFill/>
          <a:ln>
            <a:noFill/>
          </a:ln>
        </p:spPr>
      </p:pic>
      <p:pic>
        <p:nvPicPr>
          <p:cNvPr id="185" name="Google Shape;185;g1709ff30d32_0_0"/>
          <p:cNvPicPr preferRelativeResize="0"/>
          <p:nvPr/>
        </p:nvPicPr>
        <p:blipFill rotWithShape="1">
          <a:blip r:embed="rId5">
            <a:alphaModFix/>
          </a:blip>
          <a:srcRect b="0" l="0" r="0" t="0"/>
          <a:stretch/>
        </p:blipFill>
        <p:spPr>
          <a:xfrm>
            <a:off x="3913727" y="5662124"/>
            <a:ext cx="1854021" cy="1157000"/>
          </a:xfrm>
          <a:prstGeom prst="rect">
            <a:avLst/>
          </a:prstGeom>
          <a:noFill/>
          <a:ln>
            <a:noFill/>
          </a:ln>
        </p:spPr>
      </p:pic>
      <p:pic>
        <p:nvPicPr>
          <p:cNvPr id="186" name="Google Shape;186;g1709ff30d32_0_0"/>
          <p:cNvPicPr preferRelativeResize="0"/>
          <p:nvPr/>
        </p:nvPicPr>
        <p:blipFill rotWithShape="1">
          <a:blip r:embed="rId6">
            <a:alphaModFix/>
          </a:blip>
          <a:srcRect b="0" l="0" r="0" t="0"/>
          <a:stretch/>
        </p:blipFill>
        <p:spPr>
          <a:xfrm>
            <a:off x="5805000" y="5662125"/>
            <a:ext cx="1300043" cy="1157000"/>
          </a:xfrm>
          <a:prstGeom prst="rect">
            <a:avLst/>
          </a:prstGeom>
          <a:noFill/>
          <a:ln>
            <a:noFill/>
          </a:ln>
        </p:spPr>
      </p:pic>
      <p:pic>
        <p:nvPicPr>
          <p:cNvPr id="187" name="Google Shape;187;g1709ff30d32_0_0"/>
          <p:cNvPicPr preferRelativeResize="0"/>
          <p:nvPr/>
        </p:nvPicPr>
        <p:blipFill rotWithShape="1">
          <a:blip r:embed="rId7">
            <a:alphaModFix/>
          </a:blip>
          <a:srcRect b="0" l="0" r="0" t="0"/>
          <a:stretch/>
        </p:blipFill>
        <p:spPr>
          <a:xfrm>
            <a:off x="7142297" y="6158367"/>
            <a:ext cx="1396275" cy="315557"/>
          </a:xfrm>
          <a:prstGeom prst="rect">
            <a:avLst/>
          </a:prstGeom>
          <a:noFill/>
          <a:ln>
            <a:noFill/>
          </a:ln>
        </p:spPr>
      </p:pic>
      <p:pic>
        <p:nvPicPr>
          <p:cNvPr id="188" name="Google Shape;188;g1709ff30d32_0_0"/>
          <p:cNvPicPr preferRelativeResize="0"/>
          <p:nvPr/>
        </p:nvPicPr>
        <p:blipFill rotWithShape="1">
          <a:blip r:embed="rId8">
            <a:alphaModFix/>
          </a:blip>
          <a:srcRect b="0" l="0" r="0" t="0"/>
          <a:stretch/>
        </p:blipFill>
        <p:spPr>
          <a:xfrm>
            <a:off x="102225" y="5637737"/>
            <a:ext cx="2299598" cy="1156976"/>
          </a:xfrm>
          <a:prstGeom prst="rect">
            <a:avLst/>
          </a:prstGeom>
          <a:noFill/>
          <a:ln>
            <a:noFill/>
          </a:ln>
        </p:spPr>
      </p:pic>
      <p:pic>
        <p:nvPicPr>
          <p:cNvPr id="189" name="Google Shape;189;g1709ff30d32_0_0"/>
          <p:cNvPicPr preferRelativeResize="0"/>
          <p:nvPr/>
        </p:nvPicPr>
        <p:blipFill rotWithShape="1">
          <a:blip r:embed="rId9">
            <a:alphaModFix/>
          </a:blip>
          <a:srcRect b="0" l="0" r="0" t="0"/>
          <a:stretch/>
        </p:blipFill>
        <p:spPr>
          <a:xfrm>
            <a:off x="2401825" y="5924614"/>
            <a:ext cx="1396275" cy="632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2"/>
          <p:cNvSpPr txBox="1"/>
          <p:nvPr>
            <p:ph type="ctrTitle"/>
          </p:nvPr>
        </p:nvSpPr>
        <p:spPr>
          <a:xfrm>
            <a:off x="5481288" y="715799"/>
            <a:ext cx="5221200" cy="8145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Inter Black"/>
              <a:buNone/>
            </a:pPr>
            <a:r>
              <a:rPr lang="en-US"/>
              <a:t>Karl</a:t>
            </a:r>
            <a:endParaRPr/>
          </a:p>
          <a:p>
            <a:pPr indent="0" lvl="0" marL="0" rtl="0" algn="l">
              <a:lnSpc>
                <a:spcPct val="90000"/>
              </a:lnSpc>
              <a:spcBef>
                <a:spcPts val="0"/>
              </a:spcBef>
              <a:spcAft>
                <a:spcPts val="0"/>
              </a:spcAft>
              <a:buClr>
                <a:schemeClr val="dk1"/>
              </a:buClr>
              <a:buSzPct val="165789"/>
              <a:buFont typeface="Inter Black"/>
              <a:buNone/>
            </a:pPr>
            <a:r>
              <a:rPr lang="en-US" sz="3377"/>
              <a:t>The Thrill-seeker</a:t>
            </a:r>
            <a:endParaRPr sz="3377"/>
          </a:p>
        </p:txBody>
      </p:sp>
      <p:sp>
        <p:nvSpPr>
          <p:cNvPr id="429" name="Google Shape;429;p42"/>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430" name="Google Shape;430;p42"/>
          <p:cNvPicPr preferRelativeResize="0"/>
          <p:nvPr/>
        </p:nvPicPr>
        <p:blipFill rotWithShape="1">
          <a:blip r:embed="rId3">
            <a:alphaModFix/>
          </a:blip>
          <a:srcRect b="0" l="0" r="0" t="0"/>
          <a:stretch/>
        </p:blipFill>
        <p:spPr>
          <a:xfrm>
            <a:off x="1337925" y="529125"/>
            <a:ext cx="2688154" cy="5961698"/>
          </a:xfrm>
          <a:prstGeom prst="rect">
            <a:avLst/>
          </a:prstGeom>
          <a:noFill/>
          <a:ln>
            <a:noFill/>
          </a:ln>
        </p:spPr>
      </p:pic>
      <p:sp>
        <p:nvSpPr>
          <p:cNvPr id="431" name="Google Shape;431;p42"/>
          <p:cNvSpPr txBox="1"/>
          <p:nvPr/>
        </p:nvSpPr>
        <p:spPr>
          <a:xfrm>
            <a:off x="5481301" y="2250325"/>
            <a:ext cx="6076500" cy="4240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00000"/>
                </a:solidFill>
                <a:latin typeface="Poppins"/>
                <a:ea typeface="Poppins"/>
                <a:cs typeface="Poppins"/>
                <a:sym typeface="Poppins"/>
              </a:rPr>
              <a:t>Hallo, I’m Karl, a adventure-loving traveller from Germany. I’m 22 and excited to experience as much authenticity and active adventure as Uganda has to offer. I love an </a:t>
            </a:r>
            <a:r>
              <a:rPr b="0" i="0" lang="en-US" sz="19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46"/>
                  </a:ext>
                </a:extLst>
              </a:rPr>
              <a:t>adrenaline</a:t>
            </a:r>
            <a:r>
              <a:rPr b="0" i="0" lang="en-US" sz="1900" u="none" cap="none" strike="noStrike">
                <a:solidFill>
                  <a:srgbClr val="000000"/>
                </a:solidFill>
                <a:latin typeface="Poppins"/>
                <a:ea typeface="Poppins"/>
                <a:cs typeface="Poppins"/>
                <a:sym typeface="Poppins"/>
              </a:rPr>
              <a:t> rush, though I’m serious about the impact my activities have on the environment - after all, we all need to help protect the planet! I’ve saved up for an Ugandan adventure, and I’m more interested in meaningful memories than luxury and comfort. </a:t>
            </a:r>
            <a:endParaRPr b="0" i="0" sz="19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900"/>
              <a:buFont typeface="Arial"/>
              <a:buNone/>
            </a:pPr>
            <a:r>
              <a:t/>
            </a:r>
            <a:endParaRPr b="0" i="0" sz="1900" u="none" cap="none" strike="noStrike">
              <a:solidFill>
                <a:srgbClr val="000000"/>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f8c479d3b2_0_165"/>
          <p:cNvSpPr txBox="1"/>
          <p:nvPr>
            <p:ph type="ctrTitle"/>
          </p:nvPr>
        </p:nvSpPr>
        <p:spPr>
          <a:xfrm>
            <a:off x="971488" y="524299"/>
            <a:ext cx="5221200" cy="8145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SzPct val="111111"/>
              <a:buNone/>
            </a:pPr>
            <a:r>
              <a:rPr lang="en-US"/>
              <a:t>Sylvia</a:t>
            </a:r>
            <a:endParaRPr/>
          </a:p>
          <a:p>
            <a:pPr indent="0" lvl="0" marL="0" rtl="0" algn="l">
              <a:lnSpc>
                <a:spcPct val="90000"/>
              </a:lnSpc>
              <a:spcBef>
                <a:spcPts val="0"/>
              </a:spcBef>
              <a:spcAft>
                <a:spcPts val="0"/>
              </a:spcAft>
              <a:buSzPct val="188552"/>
              <a:buNone/>
            </a:pPr>
            <a:r>
              <a:rPr lang="en-US" sz="3300"/>
              <a:t>The Ugandan Abroad</a:t>
            </a:r>
            <a:endParaRPr sz="3300"/>
          </a:p>
          <a:p>
            <a:pPr indent="0" lvl="0" marL="0" rtl="0" algn="l">
              <a:lnSpc>
                <a:spcPct val="90000"/>
              </a:lnSpc>
              <a:spcBef>
                <a:spcPts val="0"/>
              </a:spcBef>
              <a:spcAft>
                <a:spcPts val="0"/>
              </a:spcAft>
              <a:buSzPct val="111111"/>
              <a:buNone/>
            </a:pPr>
            <a:r>
              <a:t/>
            </a:r>
            <a:endParaRPr/>
          </a:p>
          <a:p>
            <a:pPr indent="0" lvl="0" marL="0" rtl="0" algn="l">
              <a:lnSpc>
                <a:spcPct val="90000"/>
              </a:lnSpc>
              <a:spcBef>
                <a:spcPts val="0"/>
              </a:spcBef>
              <a:spcAft>
                <a:spcPts val="0"/>
              </a:spcAft>
              <a:buClr>
                <a:schemeClr val="dk1"/>
              </a:buClr>
              <a:buSzPct val="100000"/>
              <a:buFont typeface="Inter Black"/>
              <a:buNone/>
            </a:pPr>
            <a:r>
              <a:t/>
            </a:r>
            <a:endParaRPr/>
          </a:p>
        </p:txBody>
      </p:sp>
      <p:sp>
        <p:nvSpPr>
          <p:cNvPr id="437" name="Google Shape;437;gf8c479d3b2_0_165"/>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438" name="Google Shape;438;gf8c479d3b2_0_165"/>
          <p:cNvPicPr preferRelativeResize="0"/>
          <p:nvPr/>
        </p:nvPicPr>
        <p:blipFill rotWithShape="1">
          <a:blip r:embed="rId3">
            <a:alphaModFix/>
          </a:blip>
          <a:srcRect b="0" l="0" r="0" t="0"/>
          <a:stretch/>
        </p:blipFill>
        <p:spPr>
          <a:xfrm>
            <a:off x="6809750" y="821550"/>
            <a:ext cx="4796376" cy="5455874"/>
          </a:xfrm>
          <a:prstGeom prst="rect">
            <a:avLst/>
          </a:prstGeom>
          <a:noFill/>
          <a:ln>
            <a:noFill/>
          </a:ln>
        </p:spPr>
      </p:pic>
      <p:sp>
        <p:nvSpPr>
          <p:cNvPr id="439" name="Google Shape;439;gf8c479d3b2_0_165"/>
          <p:cNvSpPr txBox="1"/>
          <p:nvPr/>
        </p:nvSpPr>
        <p:spPr>
          <a:xfrm>
            <a:off x="874725" y="1912650"/>
            <a:ext cx="5393400" cy="4240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00000"/>
                </a:solidFill>
                <a:latin typeface="Poppins"/>
                <a:ea typeface="Poppins"/>
                <a:cs typeface="Poppins"/>
                <a:sym typeface="Poppins"/>
              </a:rPr>
              <a:t>Hello, my name is Sylvia. Originally from Kampala, I moved to Belgium with my family seven years ago, and have been living in Europe since. My sister is getting married soon, and we’ll be travelling to Uganda to celebrate with her - we can’t wait! After the wedding we plan to tour our homeland to reconnect with Ugandan culture, introduce our children to their heritage, and spend quality time together as a family.</a:t>
            </a:r>
            <a:endParaRPr b="0" i="0" sz="1900" u="none" cap="none" strike="noStrike">
              <a:solidFill>
                <a:srgbClr val="000000"/>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fab9986f98_0_12"/>
          <p:cNvSpPr txBox="1"/>
          <p:nvPr>
            <p:ph type="ctrTitle"/>
          </p:nvPr>
        </p:nvSpPr>
        <p:spPr>
          <a:xfrm>
            <a:off x="5600425" y="869600"/>
            <a:ext cx="5221200" cy="11232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SzPct val="111111"/>
              <a:buNone/>
            </a:pPr>
            <a:r>
              <a:rPr lang="en-US"/>
              <a:t>Theo</a:t>
            </a:r>
            <a:endParaRPr/>
          </a:p>
          <a:p>
            <a:pPr indent="0" lvl="0" marL="0" rtl="0" algn="l">
              <a:lnSpc>
                <a:spcPct val="90000"/>
              </a:lnSpc>
              <a:spcBef>
                <a:spcPts val="0"/>
              </a:spcBef>
              <a:spcAft>
                <a:spcPts val="0"/>
              </a:spcAft>
              <a:buSzPct val="188552"/>
              <a:buNone/>
            </a:pPr>
            <a:r>
              <a:rPr lang="en-US" sz="3300"/>
              <a:t>The Wildlife Fanatic</a:t>
            </a:r>
            <a:endParaRPr/>
          </a:p>
        </p:txBody>
      </p:sp>
      <p:sp>
        <p:nvSpPr>
          <p:cNvPr id="445" name="Google Shape;445;gfab9986f98_0_12"/>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46" name="Google Shape;446;gfab9986f98_0_12"/>
          <p:cNvSpPr txBox="1"/>
          <p:nvPr/>
        </p:nvSpPr>
        <p:spPr>
          <a:xfrm>
            <a:off x="5600420" y="2620000"/>
            <a:ext cx="5221200" cy="336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00000"/>
                </a:solidFill>
                <a:latin typeface="Poppins"/>
                <a:ea typeface="Poppins"/>
                <a:cs typeface="Poppins"/>
                <a:sym typeface="Poppins"/>
              </a:rPr>
              <a:t>Hoi, my name is Theo. I have a passion for two things: wildlife and travel! As a serious birder living in the Netherlands, I have returned to Africa many times. I join small groups of wildlife and safari enthusiasts each year, to experience Africa’s natural beauty. The next experience on my bucket list is to spot a Shoebill!</a:t>
            </a:r>
            <a:endParaRPr b="0" i="0" sz="1900" u="none" cap="none" strike="noStrike">
              <a:solidFill>
                <a:srgbClr val="000000"/>
              </a:solidFill>
              <a:latin typeface="Poppins"/>
              <a:ea typeface="Poppins"/>
              <a:cs typeface="Poppins"/>
              <a:sym typeface="Poppins"/>
            </a:endParaRPr>
          </a:p>
        </p:txBody>
      </p:sp>
      <p:pic>
        <p:nvPicPr>
          <p:cNvPr id="447" name="Google Shape;447;gfab9986f98_0_12"/>
          <p:cNvPicPr preferRelativeResize="0"/>
          <p:nvPr/>
        </p:nvPicPr>
        <p:blipFill rotWithShape="1">
          <a:blip r:embed="rId3">
            <a:alphaModFix/>
          </a:blip>
          <a:srcRect b="0" l="0" r="0" t="0"/>
          <a:stretch/>
        </p:blipFill>
        <p:spPr>
          <a:xfrm>
            <a:off x="1650325" y="559325"/>
            <a:ext cx="2996251" cy="58219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fab9986f98_0_211"/>
          <p:cNvSpPr txBox="1"/>
          <p:nvPr>
            <p:ph type="ctrTitle"/>
          </p:nvPr>
        </p:nvSpPr>
        <p:spPr>
          <a:xfrm>
            <a:off x="874713" y="665349"/>
            <a:ext cx="5221200" cy="8145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SzPct val="111111"/>
              <a:buNone/>
            </a:pPr>
            <a:r>
              <a:rPr lang="en-US"/>
              <a:t>Emily</a:t>
            </a:r>
            <a:endParaRPr/>
          </a:p>
          <a:p>
            <a:pPr indent="0" lvl="0" marL="0" rtl="0" algn="l">
              <a:lnSpc>
                <a:spcPct val="90000"/>
              </a:lnSpc>
              <a:spcBef>
                <a:spcPts val="0"/>
              </a:spcBef>
              <a:spcAft>
                <a:spcPts val="0"/>
              </a:spcAft>
              <a:buSzPct val="188552"/>
              <a:buNone/>
            </a:pPr>
            <a:r>
              <a:rPr lang="en-US" sz="3300"/>
              <a:t>The Leisure Sightseer</a:t>
            </a:r>
            <a:endParaRPr/>
          </a:p>
          <a:p>
            <a:pPr indent="0" lvl="0" marL="0" rtl="0" algn="l">
              <a:lnSpc>
                <a:spcPct val="90000"/>
              </a:lnSpc>
              <a:spcBef>
                <a:spcPts val="0"/>
              </a:spcBef>
              <a:spcAft>
                <a:spcPts val="0"/>
              </a:spcAft>
              <a:buSzPct val="111111"/>
              <a:buNone/>
            </a:pPr>
            <a:r>
              <a:t/>
            </a:r>
            <a:endParaRPr/>
          </a:p>
          <a:p>
            <a:pPr indent="0" lvl="0" marL="0" rtl="0" algn="l">
              <a:lnSpc>
                <a:spcPct val="90000"/>
              </a:lnSpc>
              <a:spcBef>
                <a:spcPts val="0"/>
              </a:spcBef>
              <a:spcAft>
                <a:spcPts val="0"/>
              </a:spcAft>
              <a:buClr>
                <a:schemeClr val="dk1"/>
              </a:buClr>
              <a:buSzPct val="100000"/>
              <a:buFont typeface="Inter Black"/>
              <a:buNone/>
            </a:pPr>
            <a:r>
              <a:t/>
            </a:r>
            <a:endParaRPr/>
          </a:p>
        </p:txBody>
      </p:sp>
      <p:sp>
        <p:nvSpPr>
          <p:cNvPr id="453" name="Google Shape;453;gfab9986f98_0_211"/>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54" name="Google Shape;454;gfab9986f98_0_211"/>
          <p:cNvSpPr txBox="1"/>
          <p:nvPr/>
        </p:nvSpPr>
        <p:spPr>
          <a:xfrm>
            <a:off x="874725" y="2178600"/>
            <a:ext cx="5624700" cy="4679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00000"/>
                </a:solidFill>
                <a:latin typeface="Poppins"/>
                <a:ea typeface="Poppins"/>
                <a:cs typeface="Poppins"/>
                <a:sym typeface="Poppins"/>
              </a:rPr>
              <a:t>Good day! I’m Emily - recently retired and residing in the United Kingdom with my husband, George. We’re so excited to finally plan the holidays we have been dreaming about for years, especially now that we have the time and savings to travel for extended periods of time. We hope to visit as many “must-see” destinations on or travels as possible. We travel at a slower pace these days, comfort is important to us.</a:t>
            </a:r>
            <a:endParaRPr b="0" i="0" sz="19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900"/>
              <a:buFont typeface="Arial"/>
              <a:buNone/>
            </a:pPr>
            <a:r>
              <a:t/>
            </a:r>
            <a:endParaRPr b="0" i="0" sz="1900" u="none" cap="none" strike="noStrike">
              <a:solidFill>
                <a:srgbClr val="000000"/>
              </a:solidFill>
              <a:latin typeface="Poppins"/>
              <a:ea typeface="Poppins"/>
              <a:cs typeface="Poppins"/>
              <a:sym typeface="Poppins"/>
            </a:endParaRPr>
          </a:p>
        </p:txBody>
      </p:sp>
      <p:pic>
        <p:nvPicPr>
          <p:cNvPr id="455" name="Google Shape;455;gfab9986f98_0_211"/>
          <p:cNvPicPr preferRelativeResize="0"/>
          <p:nvPr/>
        </p:nvPicPr>
        <p:blipFill rotWithShape="1">
          <a:blip r:embed="rId3">
            <a:alphaModFix/>
          </a:blip>
          <a:srcRect b="0" l="0" r="0" t="0"/>
          <a:stretch/>
        </p:blipFill>
        <p:spPr>
          <a:xfrm>
            <a:off x="7545250" y="489425"/>
            <a:ext cx="3501426" cy="60158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10179aaca0b_0_17"/>
          <p:cNvSpPr txBox="1"/>
          <p:nvPr>
            <p:ph type="ctrTitle"/>
          </p:nvPr>
        </p:nvSpPr>
        <p:spPr>
          <a:xfrm>
            <a:off x="784950" y="2271600"/>
            <a:ext cx="10622100" cy="16074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dk1"/>
              </a:buClr>
              <a:buSzPts val="5040"/>
              <a:buFont typeface="Inter Black"/>
              <a:buNone/>
            </a:pPr>
            <a:r>
              <a:rPr lang="en-US" sz="3640"/>
              <a:t>A marketing </a:t>
            </a:r>
            <a:r>
              <a:rPr i="1" lang="en-US" sz="3640"/>
              <a:t>persona</a:t>
            </a:r>
            <a:r>
              <a:rPr lang="en-US" sz="3640"/>
              <a:t> is a profile of your ideal customer. You can build out one or more personas for your business, and use them as a guideline when planning your digital marketing activities and content.</a:t>
            </a:r>
            <a:endParaRPr sz="3640"/>
          </a:p>
        </p:txBody>
      </p:sp>
      <p:sp>
        <p:nvSpPr>
          <p:cNvPr id="461" name="Google Shape;461;g10179aaca0b_0_17"/>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fab9986f98_0_476"/>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aphicFrame>
        <p:nvGraphicFramePr>
          <p:cNvPr id="467" name="Google Shape;467;gfab9986f98_0_476"/>
          <p:cNvGraphicFramePr/>
          <p:nvPr/>
        </p:nvGraphicFramePr>
        <p:xfrm>
          <a:off x="286500" y="950163"/>
          <a:ext cx="3000000" cy="3000000"/>
        </p:xfrm>
        <a:graphic>
          <a:graphicData uri="http://schemas.openxmlformats.org/drawingml/2006/table">
            <a:tbl>
              <a:tblPr>
                <a:noFill/>
                <a:tableStyleId>{0B0A2B13-A0ED-4C91-9639-9ED601886F81}</a:tableStyleId>
              </a:tblPr>
              <a:tblGrid>
                <a:gridCol w="2904750"/>
                <a:gridCol w="2904750"/>
                <a:gridCol w="2904750"/>
                <a:gridCol w="2904750"/>
              </a:tblGrid>
              <a:tr h="1225250">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Who are they? (Demographic and Behaviour)</a:t>
                      </a:r>
                      <a:endParaRPr b="1" sz="900" u="none" cap="none" strike="noStrike"/>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extLst>
                            <a:ext uri="http://customooxmlschemas.google.com/">
                              <go:slidesCustomData xmlns:go="http://customooxmlschemas.google.com/" textRoundtripDataId="47"/>
                            </a:ext>
                          </a:extLst>
                        </a:rPr>
                        <a:t>What do they want and desire when booking travel?</a:t>
                      </a:r>
                      <a:endParaRPr b="1" sz="900" u="none" cap="none" strike="noStrike"/>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are their concerns and fears when booking travel?</a:t>
                      </a:r>
                      <a:endParaRPr b="1" sz="1400" u="none" cap="none" strike="noStrike">
                        <a:latin typeface="Poppins"/>
                        <a:ea typeface="Poppins"/>
                        <a:cs typeface="Poppins"/>
                        <a:sym typeface="Poppins"/>
                      </a:endParaRPr>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do they look for in a tour </a:t>
                      </a:r>
                      <a:r>
                        <a:rPr b="1" lang="en-US" sz="1400" u="none" cap="none" strike="noStrike">
                          <a:latin typeface="Poppins"/>
                          <a:ea typeface="Poppins"/>
                          <a:cs typeface="Poppins"/>
                          <a:sym typeface="Poppins"/>
                          <a:extLst>
                            <a:ext uri="http://customooxmlschemas.google.com/">
                              <go:slidesCustomData xmlns:go="http://customooxmlschemas.google.com/" textRoundtripDataId="48"/>
                            </a:ext>
                          </a:extLst>
                        </a:rPr>
                        <a:t>operator</a:t>
                      </a:r>
                      <a:r>
                        <a:rPr b="1" lang="en-US" sz="1400" u="none" cap="none" strike="noStrike">
                          <a:latin typeface="Poppins"/>
                          <a:ea typeface="Poppins"/>
                          <a:cs typeface="Poppins"/>
                          <a:sym typeface="Poppins"/>
                        </a:rPr>
                        <a:t>?</a:t>
                      </a:r>
                      <a:endParaRPr b="1" sz="1400" u="none" cap="none" strike="noStrike">
                        <a:latin typeface="Poppins"/>
                        <a:ea typeface="Poppins"/>
                        <a:cs typeface="Poppins"/>
                        <a:sym typeface="Poppins"/>
                      </a:endParaRPr>
                    </a:p>
                  </a:txBody>
                  <a:tcPr marT="91425" marB="91425" marR="91425" marL="91425"/>
                </a:tc>
              </a:tr>
              <a:tr h="55535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Country: </a:t>
                      </a:r>
                      <a:endParaRPr sz="1300" u="none" cap="none" strike="noStrike">
                        <a:latin typeface="Poppins"/>
                        <a:ea typeface="Poppins"/>
                        <a:cs typeface="Poppins"/>
                        <a:sym typeface="Poppins"/>
                      </a:endParaRPr>
                    </a:p>
                  </a:txBody>
                  <a:tcPr marT="91425" marB="91425" marR="91425" marL="91425"/>
                </a:tc>
                <a:tc rowSpan="5">
                  <a:txBody>
                    <a:bodyPr/>
                    <a:lstStyle/>
                    <a:p>
                      <a:pPr indent="0" lvl="0" marL="0" marR="0" rtl="0" algn="l">
                        <a:lnSpc>
                          <a:spcPct val="150000"/>
                        </a:lnSpc>
                        <a:spcBef>
                          <a:spcPts val="0"/>
                        </a:spcBef>
                        <a:spcAft>
                          <a:spcPts val="0"/>
                        </a:spcAft>
                        <a:buClr>
                          <a:srgbClr val="000000"/>
                        </a:buClr>
                        <a:buSzPts val="800"/>
                        <a:buFont typeface="Arial"/>
                        <a:buNone/>
                      </a:pPr>
                      <a:r>
                        <a:t/>
                      </a:r>
                      <a:endParaRPr sz="800" u="none" cap="none" strike="noStrike"/>
                    </a:p>
                  </a:txBody>
                  <a:tcPr marT="91425" marB="91425" marR="91425" marL="91425"/>
                </a:tc>
                <a:tc rowSpan="5">
                  <a:txBody>
                    <a:bodyPr/>
                    <a:lstStyle/>
                    <a:p>
                      <a:pPr indent="-228600" lvl="0" marL="457200" marR="0" rtl="0" algn="l">
                        <a:lnSpc>
                          <a:spcPct val="150000"/>
                        </a:lnSpc>
                        <a:spcBef>
                          <a:spcPts val="0"/>
                        </a:spcBef>
                        <a:spcAft>
                          <a:spcPts val="0"/>
                        </a:spcAft>
                        <a:buClr>
                          <a:srgbClr val="000000"/>
                        </a:buClr>
                        <a:buSzPts val="1300"/>
                        <a:buFont typeface="Arial"/>
                        <a:buNone/>
                      </a:pPr>
                      <a:r>
                        <a:t/>
                      </a:r>
                      <a:endParaRPr sz="1300" u="none" cap="none" strike="noStrike">
                        <a:latin typeface="Poppins"/>
                        <a:ea typeface="Poppins"/>
                        <a:cs typeface="Poppins"/>
                        <a:sym typeface="Poppins"/>
                      </a:endParaRPr>
                    </a:p>
                  </a:txBody>
                  <a:tcPr marT="91425" marB="91425" marR="91425" marL="91425"/>
                </a:tc>
                <a:tc rowSpan="5">
                  <a:txBody>
                    <a:bodyPr/>
                    <a:lstStyle/>
                    <a:p>
                      <a:pPr indent="-228600" lvl="0" marL="457200" marR="0" rtl="0" algn="l">
                        <a:lnSpc>
                          <a:spcPct val="150000"/>
                        </a:lnSpc>
                        <a:spcBef>
                          <a:spcPts val="0"/>
                        </a:spcBef>
                        <a:spcAft>
                          <a:spcPts val="0"/>
                        </a:spcAft>
                        <a:buClr>
                          <a:srgbClr val="000000"/>
                        </a:buClr>
                        <a:buSzPts val="1300"/>
                        <a:buFont typeface="Arial"/>
                        <a:buNone/>
                      </a:pPr>
                      <a:r>
                        <a:t/>
                      </a:r>
                      <a:endParaRPr sz="1300" u="none" cap="none" strike="noStrike">
                        <a:latin typeface="Poppins"/>
                        <a:ea typeface="Poppins"/>
                        <a:cs typeface="Poppins"/>
                        <a:sym typeface="Poppins"/>
                      </a:endParaRPr>
                    </a:p>
                  </a:txBody>
                  <a:tcPr marT="91425" marB="91425" marR="91425" marL="91425"/>
                </a:tc>
              </a:tr>
              <a:tr h="55855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Age:</a:t>
                      </a:r>
                      <a:endParaRPr sz="800" u="none" cap="none" strike="noStrike"/>
                    </a:p>
                  </a:txBody>
                  <a:tcPr marT="91425" marB="91425" marR="91425" marL="91425"/>
                </a:tc>
                <a:tc vMerge="1"/>
                <a:tc vMerge="1"/>
                <a:tc vMerge="1"/>
              </a:tr>
              <a:tr h="84705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Family and Relationship:</a:t>
                      </a:r>
                      <a:endParaRPr sz="800" u="none" cap="none" strike="noStrike"/>
                    </a:p>
                  </a:txBody>
                  <a:tcPr marT="91425" marB="91425" marR="91425" marL="91425"/>
                </a:tc>
                <a:tc vMerge="1"/>
                <a:tc vMerge="1"/>
                <a:tc vMerge="1"/>
              </a:tr>
              <a:tr h="84705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How often do they travel?</a:t>
                      </a:r>
                      <a:endParaRPr sz="800" u="none" cap="none" strike="noStrike"/>
                    </a:p>
                  </a:txBody>
                  <a:tcPr marT="91425" marB="91425" marR="91425" marL="91425"/>
                </a:tc>
                <a:tc vMerge="1"/>
                <a:tc vMerge="1"/>
                <a:tc vMerge="1"/>
              </a:tr>
              <a:tr h="80180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How far in advance do they book?</a:t>
                      </a:r>
                      <a:endParaRPr sz="800" u="none" cap="none" strike="noStrike"/>
                    </a:p>
                  </a:txBody>
                  <a:tcPr marT="91425" marB="91425" marR="91425" marL="91425"/>
                </a:tc>
                <a:tc vMerge="1"/>
                <a:tc vMerge="1"/>
                <a:tc vMerge="1"/>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grpSp>
        <p:nvGrpSpPr>
          <p:cNvPr id="472" name="Google Shape;472;gf344814fb7_0_911"/>
          <p:cNvGrpSpPr/>
          <p:nvPr/>
        </p:nvGrpSpPr>
        <p:grpSpPr>
          <a:xfrm>
            <a:off x="4752903" y="3464307"/>
            <a:ext cx="2491500" cy="2516308"/>
            <a:chOff x="1503078" y="3819769"/>
            <a:chExt cx="2491500" cy="2516308"/>
          </a:xfrm>
        </p:grpSpPr>
        <p:sp>
          <p:nvSpPr>
            <p:cNvPr id="473" name="Google Shape;473;gf344814fb7_0_911"/>
            <p:cNvSpPr txBox="1"/>
            <p:nvPr/>
          </p:nvSpPr>
          <p:spPr>
            <a:xfrm>
              <a:off x="1503078" y="4507577"/>
              <a:ext cx="2491500" cy="182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600"/>
                <a:buFont typeface="Arial"/>
                <a:buNone/>
              </a:pPr>
              <a:r>
                <a:rPr b="0" i="0" lang="en-US" sz="1600" u="none" cap="none" strike="noStrike">
                  <a:solidFill>
                    <a:schemeClr val="dk1"/>
                  </a:solidFill>
                  <a:latin typeface="Inter Black"/>
                  <a:ea typeface="Inter Black"/>
                  <a:cs typeface="Inter Black"/>
                  <a:sym typeface="Inter Black"/>
                </a:rPr>
                <a:t>2</a:t>
              </a:r>
              <a:r>
                <a:rPr b="0" i="0" lang="en-US" sz="1600" u="none" cap="none" strike="noStrike">
                  <a:solidFill>
                    <a:schemeClr val="dk1"/>
                  </a:solidFill>
                  <a:latin typeface="Inter Black"/>
                  <a:ea typeface="Inter Black"/>
                  <a:cs typeface="Inter Black"/>
                  <a:sym typeface="Inter Black"/>
                  <a:extLst>
                    <a:ext uri="http://customooxmlschemas.google.com/">
                      <go:slidesCustomData xmlns:go="http://customooxmlschemas.google.com/" textRoundtripDataId="49"/>
                    </a:ext>
                  </a:extLst>
                </a:rPr>
                <a:t>0</a:t>
              </a:r>
              <a:r>
                <a:rPr b="0" i="0" lang="en-US" sz="1600" u="none" cap="none" strike="noStrike">
                  <a:solidFill>
                    <a:schemeClr val="dk1"/>
                  </a:solidFill>
                  <a:latin typeface="Inter Black"/>
                  <a:ea typeface="Inter Black"/>
                  <a:cs typeface="Inter Black"/>
                  <a:sym typeface="Inter Black"/>
                </a:rPr>
                <a:t>  Minutes Discussion</a:t>
              </a:r>
              <a:endParaRPr b="0" i="0" sz="1600" u="none" cap="none" strike="noStrike">
                <a:solidFill>
                  <a:schemeClr val="dk1"/>
                </a:solidFill>
                <a:latin typeface="Inter Black"/>
                <a:ea typeface="Inter Black"/>
                <a:cs typeface="Inter Black"/>
                <a:sym typeface="Inter Black"/>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Poppins"/>
                  <a:ea typeface="Poppins"/>
                  <a:cs typeface="Poppins"/>
                  <a:sym typeface="Poppins"/>
                </a:rPr>
                <a:t>Complete the table by filling out details about your persona. Try to get at least two points per column.</a:t>
              </a:r>
              <a:endParaRPr b="0" i="0" sz="1400" u="none" cap="none" strike="noStrike">
                <a:solidFill>
                  <a:srgbClr val="000000"/>
                </a:solidFill>
                <a:latin typeface="Arial"/>
                <a:ea typeface="Arial"/>
                <a:cs typeface="Arial"/>
                <a:sym typeface="Arial"/>
              </a:endParaRPr>
            </a:p>
          </p:txBody>
        </p:sp>
        <p:sp>
          <p:nvSpPr>
            <p:cNvPr id="474" name="Google Shape;474;gf344814fb7_0_911"/>
            <p:cNvSpPr/>
            <p:nvPr/>
          </p:nvSpPr>
          <p:spPr>
            <a:xfrm>
              <a:off x="1503078" y="3819769"/>
              <a:ext cx="543300" cy="543300"/>
            </a:xfrm>
            <a:prstGeom prst="ellipse">
              <a:avLst/>
            </a:prstGeom>
            <a:solidFill>
              <a:schemeClr val="accent1">
                <a:alpha val="20000"/>
              </a:schemeClr>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1"/>
                  </a:solidFill>
                  <a:latin typeface="Poppins"/>
                  <a:ea typeface="Poppins"/>
                  <a:cs typeface="Poppins"/>
                  <a:sym typeface="Poppins"/>
                </a:rPr>
                <a:t>20</a:t>
              </a:r>
              <a:endParaRPr b="1" i="0" sz="1400" u="none" cap="none" strike="noStrike">
                <a:solidFill>
                  <a:srgbClr val="000000"/>
                </a:solidFill>
                <a:latin typeface="Poppins"/>
                <a:ea typeface="Poppins"/>
                <a:cs typeface="Poppins"/>
                <a:sym typeface="Poppins"/>
              </a:endParaRPr>
            </a:p>
          </p:txBody>
        </p:sp>
      </p:grpSp>
      <p:grpSp>
        <p:nvGrpSpPr>
          <p:cNvPr id="475" name="Google Shape;475;gf344814fb7_0_911"/>
          <p:cNvGrpSpPr/>
          <p:nvPr/>
        </p:nvGrpSpPr>
        <p:grpSpPr>
          <a:xfrm>
            <a:off x="7979352" y="3464307"/>
            <a:ext cx="2812500" cy="2190208"/>
            <a:chOff x="4729527" y="3819769"/>
            <a:chExt cx="2812500" cy="2190208"/>
          </a:xfrm>
        </p:grpSpPr>
        <p:sp>
          <p:nvSpPr>
            <p:cNvPr id="476" name="Google Shape;476;gf344814fb7_0_911"/>
            <p:cNvSpPr txBox="1"/>
            <p:nvPr/>
          </p:nvSpPr>
          <p:spPr>
            <a:xfrm>
              <a:off x="4729527" y="4507577"/>
              <a:ext cx="2812500" cy="1502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600"/>
                <a:buFont typeface="Arial"/>
                <a:buNone/>
              </a:pPr>
              <a:r>
                <a:rPr b="0" i="0" lang="en-US" sz="1600" u="none" cap="none" strike="noStrike">
                  <a:solidFill>
                    <a:schemeClr val="dk1"/>
                  </a:solidFill>
                  <a:latin typeface="Inter Black"/>
                  <a:ea typeface="Inter Black"/>
                  <a:cs typeface="Inter Black"/>
                  <a:sym typeface="Inter Black"/>
                </a:rPr>
                <a:t>5 Minutes Sharing per group</a:t>
              </a:r>
              <a:endParaRPr b="0" i="0" sz="1600" u="none" cap="none" strike="noStrike">
                <a:solidFill>
                  <a:schemeClr val="dk1"/>
                </a:solidFill>
                <a:latin typeface="Inter Black"/>
                <a:ea typeface="Inter Black"/>
                <a:cs typeface="Inter Black"/>
                <a:sym typeface="Inter Black"/>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Poppins"/>
                  <a:ea typeface="Poppins"/>
                  <a:cs typeface="Poppins"/>
                  <a:sym typeface="Poppins"/>
                </a:rPr>
                <a:t>Nominate a team member to share your findings.</a:t>
              </a:r>
              <a:endParaRPr b="0" i="0" sz="1300" u="none" cap="none" strike="noStrike">
                <a:solidFill>
                  <a:schemeClr val="dk1"/>
                </a:solidFill>
                <a:latin typeface="Poppins"/>
                <a:ea typeface="Poppins"/>
                <a:cs typeface="Poppins"/>
                <a:sym typeface="Poppins"/>
              </a:endParaRPr>
            </a:p>
          </p:txBody>
        </p:sp>
        <p:sp>
          <p:nvSpPr>
            <p:cNvPr id="477" name="Google Shape;477;gf344814fb7_0_911"/>
            <p:cNvSpPr/>
            <p:nvPr/>
          </p:nvSpPr>
          <p:spPr>
            <a:xfrm>
              <a:off x="4729527" y="3819769"/>
              <a:ext cx="543300" cy="543300"/>
            </a:xfrm>
            <a:prstGeom prst="ellipse">
              <a:avLst/>
            </a:prstGeom>
            <a:solidFill>
              <a:schemeClr val="accent1">
                <a:alpha val="20000"/>
              </a:schemeClr>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1"/>
                  </a:solidFill>
                  <a:latin typeface="Poppins"/>
                  <a:ea typeface="Poppins"/>
                  <a:cs typeface="Poppins"/>
                  <a:sym typeface="Poppins"/>
                </a:rPr>
                <a:t>5</a:t>
              </a:r>
              <a:endParaRPr b="1" i="0" sz="1400" u="none" cap="none" strike="noStrike">
                <a:solidFill>
                  <a:srgbClr val="000000"/>
                </a:solidFill>
                <a:latin typeface="Poppins"/>
                <a:ea typeface="Poppins"/>
                <a:cs typeface="Poppins"/>
                <a:sym typeface="Poppins"/>
              </a:endParaRPr>
            </a:p>
          </p:txBody>
        </p:sp>
      </p:grpSp>
      <p:grpSp>
        <p:nvGrpSpPr>
          <p:cNvPr id="478" name="Google Shape;478;gf344814fb7_0_911"/>
          <p:cNvGrpSpPr/>
          <p:nvPr/>
        </p:nvGrpSpPr>
        <p:grpSpPr>
          <a:xfrm>
            <a:off x="1307856" y="3464307"/>
            <a:ext cx="2491500" cy="2193208"/>
            <a:chOff x="8277056" y="3819769"/>
            <a:chExt cx="2491500" cy="2193208"/>
          </a:xfrm>
        </p:grpSpPr>
        <p:sp>
          <p:nvSpPr>
            <p:cNvPr id="479" name="Google Shape;479;gf344814fb7_0_911"/>
            <p:cNvSpPr txBox="1"/>
            <p:nvPr/>
          </p:nvSpPr>
          <p:spPr>
            <a:xfrm>
              <a:off x="8277056" y="4507577"/>
              <a:ext cx="2491500" cy="1505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600"/>
                <a:buFont typeface="Arial"/>
                <a:buNone/>
              </a:pPr>
              <a:r>
                <a:rPr b="0" i="0" lang="en-US" sz="1600" u="none" cap="none" strike="noStrike">
                  <a:solidFill>
                    <a:schemeClr val="dk1"/>
                  </a:solidFill>
                  <a:latin typeface="Inter Black"/>
                  <a:ea typeface="Inter Black"/>
                  <a:cs typeface="Inter Black"/>
                  <a:sym typeface="Inter Black"/>
                  <a:extLst>
                    <a:ext uri="http://customooxmlschemas.google.com/">
                      <go:slidesCustomData xmlns:go="http://customooxmlschemas.google.com/" textRoundtripDataId="50"/>
                    </a:ext>
                  </a:extLst>
                </a:rPr>
                <a:t>5 Minute Preparation</a:t>
              </a:r>
              <a:endParaRPr b="0" i="0" sz="1600" u="none" cap="none" strike="noStrike">
                <a:solidFill>
                  <a:schemeClr val="dk1"/>
                </a:solidFill>
                <a:latin typeface="Inter Black"/>
                <a:ea typeface="Inter Black"/>
                <a:cs typeface="Inter Black"/>
                <a:sym typeface="Inter Black"/>
                <a:extLst>
                  <a:ext uri="http://customooxmlschemas.google.com/">
                    <go:slidesCustomData xmlns:go="http://customooxmlschemas.google.com/" textRoundtripDataId="51"/>
                  </a:ext>
                </a:extLst>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52"/>
                  </a:ext>
                </a:extLst>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53"/>
                    </a:ext>
                  </a:extLst>
                </a:rPr>
                <a:t>Read the market research summary to gather insight </a:t>
              </a:r>
              <a:r>
                <a:rPr b="0" i="0" lang="en-US" sz="14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54"/>
                    </a:ext>
                  </a:extLst>
                </a:rPr>
                <a:t>about your Traveller Profile</a:t>
              </a:r>
              <a:endParaRPr b="0" i="0" sz="1400" u="none" cap="none" strike="noStrike">
                <a:solidFill>
                  <a:srgbClr val="000000"/>
                </a:solidFill>
                <a:latin typeface="Arial"/>
                <a:ea typeface="Arial"/>
                <a:cs typeface="Arial"/>
                <a:sym typeface="Arial"/>
              </a:endParaRPr>
            </a:p>
          </p:txBody>
        </p:sp>
        <p:sp>
          <p:nvSpPr>
            <p:cNvPr id="480" name="Google Shape;480;gf344814fb7_0_911"/>
            <p:cNvSpPr/>
            <p:nvPr/>
          </p:nvSpPr>
          <p:spPr>
            <a:xfrm>
              <a:off x="8277056" y="3819769"/>
              <a:ext cx="543300" cy="543300"/>
            </a:xfrm>
            <a:prstGeom prst="ellipse">
              <a:avLst/>
            </a:prstGeom>
            <a:solidFill>
              <a:schemeClr val="accent1">
                <a:alpha val="20000"/>
              </a:schemeClr>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1"/>
                  </a:solidFill>
                  <a:latin typeface="Poppins"/>
                  <a:ea typeface="Poppins"/>
                  <a:cs typeface="Poppins"/>
                  <a:sym typeface="Poppins"/>
                </a:rPr>
                <a:t>5</a:t>
              </a:r>
              <a:endParaRPr b="1" i="0" sz="1400" u="none" cap="none" strike="noStrike">
                <a:solidFill>
                  <a:srgbClr val="000000"/>
                </a:solidFill>
                <a:latin typeface="Poppins"/>
                <a:ea typeface="Poppins"/>
                <a:cs typeface="Poppins"/>
                <a:sym typeface="Poppins"/>
              </a:endParaRPr>
            </a:p>
          </p:txBody>
        </p:sp>
      </p:grpSp>
      <p:sp>
        <p:nvSpPr>
          <p:cNvPr id="481" name="Google Shape;481;gf344814fb7_0_911"/>
          <p:cNvSpPr txBox="1"/>
          <p:nvPr/>
        </p:nvSpPr>
        <p:spPr>
          <a:xfrm>
            <a:off x="874724" y="1093625"/>
            <a:ext cx="55545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Inter Black"/>
                <a:ea typeface="Inter Black"/>
                <a:cs typeface="Inter Black"/>
                <a:sym typeface="Inter Black"/>
              </a:rPr>
              <a:t>Group </a:t>
            </a:r>
            <a:br>
              <a:rPr b="0" i="0" lang="en-US" sz="4000" u="none" cap="none" strike="noStrike">
                <a:solidFill>
                  <a:schemeClr val="dk1"/>
                </a:solidFill>
                <a:latin typeface="Inter Black"/>
                <a:ea typeface="Inter Black"/>
                <a:cs typeface="Inter Black"/>
                <a:sym typeface="Inter Black"/>
              </a:rPr>
            </a:br>
            <a:r>
              <a:rPr b="0" i="0" lang="en-US" sz="4000" u="none" cap="none" strike="noStrike">
                <a:solidFill>
                  <a:schemeClr val="dk1"/>
                </a:solidFill>
                <a:latin typeface="Inter Black"/>
                <a:ea typeface="Inter Black"/>
                <a:cs typeface="Inter Black"/>
                <a:sym typeface="Inter Black"/>
              </a:rPr>
              <a:t>Assignment</a:t>
            </a:r>
            <a:endParaRPr b="0" i="0" sz="4000" u="none" cap="none" strike="noStrike">
              <a:solidFill>
                <a:schemeClr val="dk1"/>
              </a:solidFill>
              <a:latin typeface="Inter Black"/>
              <a:ea typeface="Inter Black"/>
              <a:cs typeface="Inter Black"/>
              <a:sym typeface="Inter Black"/>
            </a:endParaRPr>
          </a:p>
        </p:txBody>
      </p:sp>
      <p:sp>
        <p:nvSpPr>
          <p:cNvPr id="482" name="Google Shape;482;gf344814fb7_0_911"/>
          <p:cNvSpPr txBox="1"/>
          <p:nvPr/>
        </p:nvSpPr>
        <p:spPr>
          <a:xfrm>
            <a:off x="5005300" y="702225"/>
            <a:ext cx="6320100" cy="13545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55"/>
                  </a:ext>
                </a:extLst>
              </a:rPr>
              <a:t>In groups, build a marketing persona using market information and group knowledge. Present your persona.</a:t>
            </a:r>
            <a:endParaRPr b="0" i="0" sz="1900" u="none" cap="none" strike="noStrike">
              <a:solidFill>
                <a:srgbClr val="000000"/>
              </a:solidFill>
              <a:latin typeface="Poppins"/>
              <a:ea typeface="Poppins"/>
              <a:cs typeface="Poppins"/>
              <a:sym typeface="Poppins"/>
            </a:endParaRPr>
          </a:p>
        </p:txBody>
      </p:sp>
      <p:sp>
        <p:nvSpPr>
          <p:cNvPr id="483" name="Google Shape;483;gf344814fb7_0_911"/>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fb43c5f4f6_1_1082"/>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aphicFrame>
        <p:nvGraphicFramePr>
          <p:cNvPr id="489" name="Google Shape;489;gfb43c5f4f6_1_1082"/>
          <p:cNvGraphicFramePr/>
          <p:nvPr/>
        </p:nvGraphicFramePr>
        <p:xfrm>
          <a:off x="286500" y="1349438"/>
          <a:ext cx="3000000" cy="3000000"/>
        </p:xfrm>
        <a:graphic>
          <a:graphicData uri="http://schemas.openxmlformats.org/drawingml/2006/table">
            <a:tbl>
              <a:tblPr>
                <a:noFill/>
                <a:tableStyleId>{0B0A2B13-A0ED-4C91-9639-9ED601886F81}</a:tableStyleId>
              </a:tblPr>
              <a:tblGrid>
                <a:gridCol w="2904750"/>
                <a:gridCol w="2904750"/>
                <a:gridCol w="2904750"/>
                <a:gridCol w="2904750"/>
              </a:tblGrid>
              <a:tr h="782150">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Who are they? (Demographic and Behaviour)</a:t>
                      </a:r>
                      <a:endParaRPr b="1" sz="900" u="none" cap="none" strike="noStrike"/>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extLst>
                            <a:ext uri="http://customooxmlschemas.google.com/">
                              <go:slidesCustomData xmlns:go="http://customooxmlschemas.google.com/" textRoundtripDataId="56"/>
                            </a:ext>
                          </a:extLst>
                        </a:rPr>
                        <a:t>What do they want and Desire when booking travel?</a:t>
                      </a:r>
                      <a:endParaRPr b="1" sz="900" u="none" cap="none" strike="noStrike"/>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are their concerns and fears when booking travel?</a:t>
                      </a:r>
                      <a:endParaRPr b="1" sz="1400" u="none" cap="none" strike="noStrike">
                        <a:latin typeface="Poppins"/>
                        <a:ea typeface="Poppins"/>
                        <a:cs typeface="Poppins"/>
                        <a:sym typeface="Poppins"/>
                      </a:endParaRPr>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do they look for in a tour company?</a:t>
                      </a:r>
                      <a:endParaRPr b="1" sz="1400" u="none" cap="none" strike="noStrike">
                        <a:latin typeface="Poppins"/>
                        <a:ea typeface="Poppins"/>
                        <a:cs typeface="Poppins"/>
                        <a:sym typeface="Poppins"/>
                      </a:endParaRPr>
                    </a:p>
                    <a:p>
                      <a:pPr indent="0" lvl="0" marL="0" marR="0" rtl="0" algn="ctr">
                        <a:lnSpc>
                          <a:spcPct val="15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txBody>
                  <a:tcPr marT="91425" marB="91425" marR="91425" marL="91425"/>
                </a:tc>
              </a:tr>
              <a:tr h="46970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Country: Germany</a:t>
                      </a:r>
                      <a:endParaRPr sz="1300" u="none" cap="none" strike="noStrike">
                        <a:latin typeface="Poppins"/>
                        <a:ea typeface="Poppins"/>
                        <a:cs typeface="Poppins"/>
                        <a:sym typeface="Poppins"/>
                      </a:endParaRPr>
                    </a:p>
                  </a:txBody>
                  <a:tcPr marT="91425" marB="91425" marR="91425" marL="91425"/>
                </a:tc>
                <a:tc rowSpan="5">
                  <a:txBody>
                    <a:bodyPr/>
                    <a:lstStyle/>
                    <a:p>
                      <a:pPr indent="0" lvl="0" marL="0" marR="0" rtl="0" algn="l">
                        <a:lnSpc>
                          <a:spcPct val="150000"/>
                        </a:lnSpc>
                        <a:spcBef>
                          <a:spcPts val="0"/>
                        </a:spcBef>
                        <a:spcAft>
                          <a:spcPts val="0"/>
                        </a:spcAft>
                        <a:buClr>
                          <a:srgbClr val="000000"/>
                        </a:buClr>
                        <a:buSzPts val="800"/>
                        <a:buFont typeface="Arial"/>
                        <a:buNone/>
                      </a:pPr>
                      <a:r>
                        <a:t/>
                      </a:r>
                      <a:endParaRPr sz="800" u="none" cap="none" strike="noStrike"/>
                    </a:p>
                  </a:txBody>
                  <a:tcPr marT="91425" marB="91425" marR="91425" marL="91425"/>
                </a:tc>
                <a:tc rowSpan="5">
                  <a:txBody>
                    <a:bodyPr/>
                    <a:lstStyle/>
                    <a:p>
                      <a:pPr indent="-228600" lvl="0" marL="457200" marR="0" rtl="0" algn="l">
                        <a:lnSpc>
                          <a:spcPct val="150000"/>
                        </a:lnSpc>
                        <a:spcBef>
                          <a:spcPts val="0"/>
                        </a:spcBef>
                        <a:spcAft>
                          <a:spcPts val="0"/>
                        </a:spcAft>
                        <a:buClr>
                          <a:srgbClr val="000000"/>
                        </a:buClr>
                        <a:buSzPts val="1300"/>
                        <a:buFont typeface="Arial"/>
                        <a:buNone/>
                      </a:pPr>
                      <a:r>
                        <a:t/>
                      </a:r>
                      <a:endParaRPr sz="1300" u="none" cap="none" strike="noStrike">
                        <a:latin typeface="Poppins"/>
                        <a:ea typeface="Poppins"/>
                        <a:cs typeface="Poppins"/>
                        <a:sym typeface="Poppins"/>
                      </a:endParaRPr>
                    </a:p>
                  </a:txBody>
                  <a:tcPr marT="91425" marB="91425" marR="91425" marL="91425"/>
                </a:tc>
                <a:tc rowSpan="5">
                  <a:txBody>
                    <a:bodyPr/>
                    <a:lstStyle/>
                    <a:p>
                      <a:pPr indent="-228600" lvl="0" marL="457200" marR="0" rtl="0" algn="l">
                        <a:lnSpc>
                          <a:spcPct val="150000"/>
                        </a:lnSpc>
                        <a:spcBef>
                          <a:spcPts val="0"/>
                        </a:spcBef>
                        <a:spcAft>
                          <a:spcPts val="0"/>
                        </a:spcAft>
                        <a:buClr>
                          <a:srgbClr val="000000"/>
                        </a:buClr>
                        <a:buSzPts val="1300"/>
                        <a:buFont typeface="Arial"/>
                        <a:buNone/>
                      </a:pPr>
                      <a:r>
                        <a:t/>
                      </a:r>
                      <a:endParaRPr sz="1300" u="none" cap="none" strike="noStrike">
                        <a:latin typeface="Poppins"/>
                        <a:ea typeface="Poppins"/>
                        <a:cs typeface="Poppins"/>
                        <a:sym typeface="Poppins"/>
                      </a:endParaRPr>
                    </a:p>
                  </a:txBody>
                  <a:tcPr marT="91425" marB="91425" marR="91425" marL="91425"/>
                </a:tc>
              </a:tr>
              <a:tr h="47240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Age: Early twenties</a:t>
                      </a:r>
                      <a:endParaRPr sz="800" u="none" cap="none" strike="noStrike"/>
                    </a:p>
                  </a:txBody>
                  <a:tcPr marT="91425" marB="91425" marR="91425" marL="91425"/>
                </a:tc>
                <a:tc vMerge="1"/>
                <a:tc vMerge="1"/>
                <a:tc vMerge="1"/>
              </a:tr>
              <a:tr h="71642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Family and Relationship: Single</a:t>
                      </a:r>
                      <a:endParaRPr sz="800" u="none" cap="none" strike="noStrike"/>
                    </a:p>
                  </a:txBody>
                  <a:tcPr marT="91425" marB="91425" marR="91425" marL="91425"/>
                </a:tc>
                <a:tc vMerge="1"/>
                <a:tc vMerge="1"/>
                <a:tc vMerge="1"/>
              </a:tr>
              <a:tr h="71642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How often do they travel? Internationally, twice a year for 3-4 weeks</a:t>
                      </a:r>
                      <a:endParaRPr sz="800" u="none" cap="none" strike="noStrike"/>
                    </a:p>
                  </a:txBody>
                  <a:tcPr marT="91425" marB="91425" marR="91425" marL="91425"/>
                </a:tc>
                <a:tc vMerge="1"/>
                <a:tc vMerge="1"/>
                <a:tc vMerge="1"/>
              </a:tr>
              <a:tr h="48847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How far in advance do they book? 1-2 months</a:t>
                      </a:r>
                      <a:endParaRPr sz="800" u="none" cap="none" strike="noStrike"/>
                    </a:p>
                  </a:txBody>
                  <a:tcPr marT="91425" marB="91425" marR="91425" marL="91425"/>
                </a:tc>
                <a:tc vMerge="1"/>
                <a:tc vMerge="1"/>
                <a:tc vMerge="1"/>
              </a:tr>
            </a:tbl>
          </a:graphicData>
        </a:graphic>
      </p:graphicFrame>
      <p:sp>
        <p:nvSpPr>
          <p:cNvPr id="490" name="Google Shape;490;gfb43c5f4f6_1_1082"/>
          <p:cNvSpPr txBox="1"/>
          <p:nvPr/>
        </p:nvSpPr>
        <p:spPr>
          <a:xfrm>
            <a:off x="399275" y="129175"/>
            <a:ext cx="4803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000"/>
              <a:buFont typeface="Arial"/>
              <a:buNone/>
            </a:pPr>
            <a:r>
              <a:rPr b="0" i="0" lang="en-US" sz="3000" u="none" cap="none" strike="noStrike">
                <a:solidFill>
                  <a:schemeClr val="dk1"/>
                </a:solidFill>
                <a:latin typeface="Inter Black"/>
                <a:ea typeface="Inter Black"/>
                <a:cs typeface="Inter Black"/>
                <a:sym typeface="Inter Black"/>
              </a:rPr>
              <a:t>Karl</a:t>
            </a:r>
            <a:endParaRPr b="0" i="0" sz="3000" u="none" cap="none" strike="noStrike">
              <a:solidFill>
                <a:schemeClr val="dk1"/>
              </a:solidFill>
              <a:latin typeface="Inter Black"/>
              <a:ea typeface="Inter Black"/>
              <a:cs typeface="Inter Black"/>
              <a:sym typeface="Inter Black"/>
            </a:endParaRPr>
          </a:p>
          <a:p>
            <a:pPr indent="0" lvl="0" marL="0" marR="0" rtl="0" algn="l">
              <a:lnSpc>
                <a:spcPct val="90000"/>
              </a:lnSpc>
              <a:spcBef>
                <a:spcPts val="0"/>
              </a:spcBef>
              <a:spcAft>
                <a:spcPts val="0"/>
              </a:spcAft>
              <a:buClr>
                <a:srgbClr val="000000"/>
              </a:buClr>
              <a:buSzPts val="3000"/>
              <a:buFont typeface="Arial"/>
              <a:buNone/>
            </a:pPr>
            <a:r>
              <a:rPr b="0" i="0" lang="en-US" sz="3000" u="none" cap="none" strike="noStrike">
                <a:solidFill>
                  <a:schemeClr val="dk1"/>
                </a:solidFill>
                <a:latin typeface="Inter Black"/>
                <a:ea typeface="Inter Black"/>
                <a:cs typeface="Inter Black"/>
                <a:sym typeface="Inter Black"/>
              </a:rPr>
              <a:t>The Thrill-seeker</a:t>
            </a:r>
            <a:endParaRPr b="0" i="0" sz="3000" u="none" cap="none" strike="noStrike">
              <a:solidFill>
                <a:schemeClr val="dk1"/>
              </a:solidFill>
              <a:latin typeface="Inter Black"/>
              <a:ea typeface="Inter Black"/>
              <a:cs typeface="Inter Black"/>
              <a:sym typeface="Inter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fb43c5f4f6_1_1103"/>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aphicFrame>
        <p:nvGraphicFramePr>
          <p:cNvPr id="496" name="Google Shape;496;gfb43c5f4f6_1_1103"/>
          <p:cNvGraphicFramePr/>
          <p:nvPr/>
        </p:nvGraphicFramePr>
        <p:xfrm>
          <a:off x="286500" y="1349438"/>
          <a:ext cx="3000000" cy="3000000"/>
        </p:xfrm>
        <a:graphic>
          <a:graphicData uri="http://schemas.openxmlformats.org/drawingml/2006/table">
            <a:tbl>
              <a:tblPr>
                <a:noFill/>
                <a:tableStyleId>{0B0A2B13-A0ED-4C91-9639-9ED601886F81}</a:tableStyleId>
              </a:tblPr>
              <a:tblGrid>
                <a:gridCol w="2904750"/>
                <a:gridCol w="2904750"/>
                <a:gridCol w="2904750"/>
                <a:gridCol w="2904750"/>
              </a:tblGrid>
              <a:tr h="782150">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Who are they? (Demographic and Behaviour)</a:t>
                      </a:r>
                      <a:endParaRPr b="1" sz="900" u="none" cap="none" strike="noStrike"/>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do they want and Desire when booking travel?</a:t>
                      </a:r>
                      <a:endParaRPr b="1" sz="900" u="none" cap="none" strike="noStrike"/>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are their concerns and fears when booking travel?</a:t>
                      </a:r>
                      <a:endParaRPr b="1" sz="1400" u="none" cap="none" strike="noStrike">
                        <a:latin typeface="Poppins"/>
                        <a:ea typeface="Poppins"/>
                        <a:cs typeface="Poppins"/>
                        <a:sym typeface="Poppins"/>
                      </a:endParaRPr>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do they look for in a tour company?</a:t>
                      </a:r>
                      <a:endParaRPr b="1" sz="1400" u="none" cap="none" strike="noStrike">
                        <a:latin typeface="Poppins"/>
                        <a:ea typeface="Poppins"/>
                        <a:cs typeface="Poppins"/>
                        <a:sym typeface="Poppins"/>
                      </a:endParaRPr>
                    </a:p>
                  </a:txBody>
                  <a:tcPr marT="91425" marB="91425" marR="91425" marL="91425"/>
                </a:tc>
              </a:tr>
              <a:tr h="46970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Country: Belgium</a:t>
                      </a:r>
                      <a:endParaRPr sz="1300" u="none" cap="none" strike="noStrike">
                        <a:latin typeface="Poppins"/>
                        <a:ea typeface="Poppins"/>
                        <a:cs typeface="Poppins"/>
                        <a:sym typeface="Poppins"/>
                      </a:endParaRPr>
                    </a:p>
                  </a:txBody>
                  <a:tcPr marT="91425" marB="91425" marR="91425" marL="91425"/>
                </a:tc>
                <a:tc rowSpan="5">
                  <a:txBody>
                    <a:bodyPr/>
                    <a:lstStyle/>
                    <a:p>
                      <a:pPr indent="0" lvl="0" marL="0" marR="0" rtl="0" algn="l">
                        <a:lnSpc>
                          <a:spcPct val="150000"/>
                        </a:lnSpc>
                        <a:spcBef>
                          <a:spcPts val="0"/>
                        </a:spcBef>
                        <a:spcAft>
                          <a:spcPts val="0"/>
                        </a:spcAft>
                        <a:buClr>
                          <a:srgbClr val="000000"/>
                        </a:buClr>
                        <a:buSzPts val="800"/>
                        <a:buFont typeface="Arial"/>
                        <a:buNone/>
                      </a:pPr>
                      <a:r>
                        <a:t/>
                      </a:r>
                      <a:endParaRPr sz="800" u="none" cap="none" strike="noStrike"/>
                    </a:p>
                  </a:txBody>
                  <a:tcPr marT="91425" marB="91425" marR="91425" marL="91425"/>
                </a:tc>
                <a:tc rowSpan="5">
                  <a:txBody>
                    <a:bodyPr/>
                    <a:lstStyle/>
                    <a:p>
                      <a:pPr indent="-228600" lvl="0" marL="457200" marR="0" rtl="0" algn="l">
                        <a:lnSpc>
                          <a:spcPct val="150000"/>
                        </a:lnSpc>
                        <a:spcBef>
                          <a:spcPts val="0"/>
                        </a:spcBef>
                        <a:spcAft>
                          <a:spcPts val="0"/>
                        </a:spcAft>
                        <a:buClr>
                          <a:srgbClr val="000000"/>
                        </a:buClr>
                        <a:buSzPts val="1300"/>
                        <a:buFont typeface="Arial"/>
                        <a:buNone/>
                      </a:pPr>
                      <a:r>
                        <a:t/>
                      </a:r>
                      <a:endParaRPr sz="1300" u="none" cap="none" strike="noStrike">
                        <a:latin typeface="Poppins"/>
                        <a:ea typeface="Poppins"/>
                        <a:cs typeface="Poppins"/>
                        <a:sym typeface="Poppins"/>
                      </a:endParaRPr>
                    </a:p>
                  </a:txBody>
                  <a:tcPr marT="91425" marB="91425" marR="91425" marL="91425"/>
                </a:tc>
                <a:tc rowSpan="5">
                  <a:txBody>
                    <a:bodyPr/>
                    <a:lstStyle/>
                    <a:p>
                      <a:pPr indent="-228600" lvl="0" marL="457200" marR="0" rtl="0" algn="l">
                        <a:lnSpc>
                          <a:spcPct val="150000"/>
                        </a:lnSpc>
                        <a:spcBef>
                          <a:spcPts val="0"/>
                        </a:spcBef>
                        <a:spcAft>
                          <a:spcPts val="0"/>
                        </a:spcAft>
                        <a:buClr>
                          <a:srgbClr val="000000"/>
                        </a:buClr>
                        <a:buSzPts val="1300"/>
                        <a:buFont typeface="Arial"/>
                        <a:buNone/>
                      </a:pPr>
                      <a:r>
                        <a:t/>
                      </a:r>
                      <a:endParaRPr sz="1300" u="none" cap="none" strike="noStrike">
                        <a:latin typeface="Poppins"/>
                        <a:ea typeface="Poppins"/>
                        <a:cs typeface="Poppins"/>
                        <a:sym typeface="Poppins"/>
                      </a:endParaRPr>
                    </a:p>
                  </a:txBody>
                  <a:tcPr marT="91425" marB="91425" marR="91425" marL="91425"/>
                </a:tc>
              </a:tr>
              <a:tr h="47240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Age: 37</a:t>
                      </a:r>
                      <a:endParaRPr sz="800" u="none" cap="none" strike="noStrike"/>
                    </a:p>
                  </a:txBody>
                  <a:tcPr marT="91425" marB="91425" marR="91425" marL="91425"/>
                </a:tc>
                <a:tc vMerge="1"/>
                <a:tc vMerge="1"/>
                <a:tc vMerge="1"/>
              </a:tr>
              <a:tr h="71642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Family and Relationship: Married, 2 children</a:t>
                      </a:r>
                      <a:endParaRPr sz="800" u="none" cap="none" strike="noStrike"/>
                    </a:p>
                  </a:txBody>
                  <a:tcPr marT="91425" marB="91425" marR="91425" marL="91425"/>
                </a:tc>
                <a:tc vMerge="1"/>
                <a:tc vMerge="1"/>
                <a:tc vMerge="1"/>
              </a:tr>
              <a:tr h="71642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How often do they travel? Return to Uganda every +-3 years</a:t>
                      </a:r>
                      <a:endParaRPr sz="800" u="none" cap="none" strike="noStrike"/>
                    </a:p>
                  </a:txBody>
                  <a:tcPr marT="91425" marB="91425" marR="91425" marL="91425"/>
                </a:tc>
                <a:tc vMerge="1"/>
                <a:tc vMerge="1"/>
                <a:tc vMerge="1"/>
              </a:tr>
              <a:tr h="48847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How far in advance do they book? 6 months</a:t>
                      </a:r>
                      <a:endParaRPr sz="800" u="none" cap="none" strike="noStrike"/>
                    </a:p>
                  </a:txBody>
                  <a:tcPr marT="91425" marB="91425" marR="91425" marL="91425"/>
                </a:tc>
                <a:tc vMerge="1"/>
                <a:tc vMerge="1"/>
                <a:tc vMerge="1"/>
              </a:tr>
            </a:tbl>
          </a:graphicData>
        </a:graphic>
      </p:graphicFrame>
      <p:sp>
        <p:nvSpPr>
          <p:cNvPr id="497" name="Google Shape;497;gfb43c5f4f6_1_1103"/>
          <p:cNvSpPr txBox="1"/>
          <p:nvPr/>
        </p:nvSpPr>
        <p:spPr>
          <a:xfrm>
            <a:off x="399275" y="129175"/>
            <a:ext cx="4803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000"/>
              <a:buFont typeface="Arial"/>
              <a:buNone/>
            </a:pPr>
            <a:r>
              <a:rPr b="0" i="0" lang="en-US" sz="3000" u="none" cap="none" strike="noStrike">
                <a:solidFill>
                  <a:schemeClr val="dk1"/>
                </a:solidFill>
                <a:latin typeface="Inter Black"/>
                <a:ea typeface="Inter Black"/>
                <a:cs typeface="Inter Black"/>
                <a:sym typeface="Inter Black"/>
              </a:rPr>
              <a:t>Sylvia</a:t>
            </a:r>
            <a:endParaRPr b="0" i="0" sz="3000" u="none" cap="none" strike="noStrike">
              <a:solidFill>
                <a:schemeClr val="dk1"/>
              </a:solidFill>
              <a:latin typeface="Inter Black"/>
              <a:ea typeface="Inter Black"/>
              <a:cs typeface="Inter Black"/>
              <a:sym typeface="Inter Black"/>
            </a:endParaRPr>
          </a:p>
          <a:p>
            <a:pPr indent="0" lvl="0" marL="0" marR="0" rtl="0" algn="l">
              <a:lnSpc>
                <a:spcPct val="90000"/>
              </a:lnSpc>
              <a:spcBef>
                <a:spcPts val="0"/>
              </a:spcBef>
              <a:spcAft>
                <a:spcPts val="0"/>
              </a:spcAft>
              <a:buClr>
                <a:srgbClr val="000000"/>
              </a:buClr>
              <a:buSzPts val="3000"/>
              <a:buFont typeface="Arial"/>
              <a:buNone/>
            </a:pPr>
            <a:r>
              <a:rPr b="0" i="0" lang="en-US" sz="3000" u="none" cap="none" strike="noStrike">
                <a:solidFill>
                  <a:schemeClr val="dk1"/>
                </a:solidFill>
                <a:latin typeface="Inter Black"/>
                <a:ea typeface="Inter Black"/>
                <a:cs typeface="Inter Black"/>
                <a:sym typeface="Inter Black"/>
              </a:rPr>
              <a:t>Ugandan Abroad</a:t>
            </a:r>
            <a:endParaRPr b="0" i="0" sz="3000" u="none" cap="none" strike="noStrike">
              <a:solidFill>
                <a:schemeClr val="dk1"/>
              </a:solidFill>
              <a:latin typeface="Inter Black"/>
              <a:ea typeface="Inter Black"/>
              <a:cs typeface="Inter Black"/>
              <a:sym typeface="Inter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fb43c5f4f6_1_1109"/>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aphicFrame>
        <p:nvGraphicFramePr>
          <p:cNvPr id="503" name="Google Shape;503;gfb43c5f4f6_1_1109"/>
          <p:cNvGraphicFramePr/>
          <p:nvPr/>
        </p:nvGraphicFramePr>
        <p:xfrm>
          <a:off x="286500" y="1349438"/>
          <a:ext cx="3000000" cy="3000000"/>
        </p:xfrm>
        <a:graphic>
          <a:graphicData uri="http://schemas.openxmlformats.org/drawingml/2006/table">
            <a:tbl>
              <a:tblPr>
                <a:noFill/>
                <a:tableStyleId>{0B0A2B13-A0ED-4C91-9639-9ED601886F81}</a:tableStyleId>
              </a:tblPr>
              <a:tblGrid>
                <a:gridCol w="2904750"/>
                <a:gridCol w="2904750"/>
                <a:gridCol w="2904750"/>
                <a:gridCol w="2904750"/>
              </a:tblGrid>
              <a:tr h="782150">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Who are they? (Demographic and Behaviour)</a:t>
                      </a:r>
                      <a:endParaRPr b="1" sz="900" u="none" cap="none" strike="noStrike"/>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do they want and Desire when booking travel?</a:t>
                      </a:r>
                      <a:endParaRPr b="1" sz="900" u="none" cap="none" strike="noStrike"/>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are their concerns and fears when booking travel?</a:t>
                      </a:r>
                      <a:endParaRPr b="1" sz="1400" u="none" cap="none" strike="noStrike">
                        <a:latin typeface="Poppins"/>
                        <a:ea typeface="Poppins"/>
                        <a:cs typeface="Poppins"/>
                        <a:sym typeface="Poppins"/>
                      </a:endParaRPr>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do they look for in a tour company?</a:t>
                      </a:r>
                      <a:endParaRPr b="1" sz="1400" u="none" cap="none" strike="noStrike">
                        <a:latin typeface="Poppins"/>
                        <a:ea typeface="Poppins"/>
                        <a:cs typeface="Poppins"/>
                        <a:sym typeface="Poppins"/>
                      </a:endParaRPr>
                    </a:p>
                    <a:p>
                      <a:pPr indent="0" lvl="0" marL="0" marR="0" rtl="0" algn="ctr">
                        <a:lnSpc>
                          <a:spcPct val="15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txBody>
                  <a:tcPr marT="91425" marB="91425" marR="91425" marL="91425"/>
                </a:tc>
              </a:tr>
              <a:tr h="46970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Country: Netherlands</a:t>
                      </a:r>
                      <a:endParaRPr sz="1300" u="none" cap="none" strike="noStrike">
                        <a:latin typeface="Poppins"/>
                        <a:ea typeface="Poppins"/>
                        <a:cs typeface="Poppins"/>
                        <a:sym typeface="Poppins"/>
                      </a:endParaRPr>
                    </a:p>
                  </a:txBody>
                  <a:tcPr marT="91425" marB="91425" marR="91425" marL="91425"/>
                </a:tc>
                <a:tc rowSpan="5">
                  <a:txBody>
                    <a:bodyPr/>
                    <a:lstStyle/>
                    <a:p>
                      <a:pPr indent="0" lvl="0" marL="0" marR="0" rtl="0" algn="l">
                        <a:lnSpc>
                          <a:spcPct val="150000"/>
                        </a:lnSpc>
                        <a:spcBef>
                          <a:spcPts val="0"/>
                        </a:spcBef>
                        <a:spcAft>
                          <a:spcPts val="0"/>
                        </a:spcAft>
                        <a:buClr>
                          <a:srgbClr val="000000"/>
                        </a:buClr>
                        <a:buSzPts val="800"/>
                        <a:buFont typeface="Arial"/>
                        <a:buNone/>
                      </a:pPr>
                      <a:r>
                        <a:t/>
                      </a:r>
                      <a:endParaRPr sz="800" u="none" cap="none" strike="noStrike"/>
                    </a:p>
                  </a:txBody>
                  <a:tcPr marT="91425" marB="91425" marR="91425" marL="91425"/>
                </a:tc>
                <a:tc rowSpan="5">
                  <a:txBody>
                    <a:bodyPr/>
                    <a:lstStyle/>
                    <a:p>
                      <a:pPr indent="-228600" lvl="0" marL="457200" marR="0" rtl="0" algn="l">
                        <a:lnSpc>
                          <a:spcPct val="150000"/>
                        </a:lnSpc>
                        <a:spcBef>
                          <a:spcPts val="0"/>
                        </a:spcBef>
                        <a:spcAft>
                          <a:spcPts val="0"/>
                        </a:spcAft>
                        <a:buClr>
                          <a:srgbClr val="000000"/>
                        </a:buClr>
                        <a:buSzPts val="1300"/>
                        <a:buFont typeface="Arial"/>
                        <a:buNone/>
                      </a:pPr>
                      <a:r>
                        <a:t/>
                      </a:r>
                      <a:endParaRPr sz="1300" u="none" cap="none" strike="noStrike">
                        <a:latin typeface="Poppins"/>
                        <a:ea typeface="Poppins"/>
                        <a:cs typeface="Poppins"/>
                        <a:sym typeface="Poppins"/>
                      </a:endParaRPr>
                    </a:p>
                  </a:txBody>
                  <a:tcPr marT="91425" marB="91425" marR="91425" marL="91425"/>
                </a:tc>
                <a:tc rowSpan="5">
                  <a:txBody>
                    <a:bodyPr/>
                    <a:lstStyle/>
                    <a:p>
                      <a:pPr indent="-228600" lvl="0" marL="457200" marR="0" rtl="0" algn="l">
                        <a:lnSpc>
                          <a:spcPct val="150000"/>
                        </a:lnSpc>
                        <a:spcBef>
                          <a:spcPts val="0"/>
                        </a:spcBef>
                        <a:spcAft>
                          <a:spcPts val="0"/>
                        </a:spcAft>
                        <a:buClr>
                          <a:srgbClr val="000000"/>
                        </a:buClr>
                        <a:buSzPts val="1300"/>
                        <a:buFont typeface="Arial"/>
                        <a:buNone/>
                      </a:pPr>
                      <a:r>
                        <a:t/>
                      </a:r>
                      <a:endParaRPr sz="1300" u="none" cap="none" strike="noStrike">
                        <a:latin typeface="Poppins"/>
                        <a:ea typeface="Poppins"/>
                        <a:cs typeface="Poppins"/>
                        <a:sym typeface="Poppins"/>
                      </a:endParaRPr>
                    </a:p>
                  </a:txBody>
                  <a:tcPr marT="91425" marB="91425" marR="91425" marL="91425"/>
                </a:tc>
              </a:tr>
              <a:tr h="47240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Age: 45</a:t>
                      </a:r>
                      <a:endParaRPr sz="800" u="none" cap="none" strike="noStrike"/>
                    </a:p>
                  </a:txBody>
                  <a:tcPr marT="91425" marB="91425" marR="91425" marL="91425"/>
                </a:tc>
                <a:tc vMerge="1"/>
                <a:tc vMerge="1"/>
                <a:tc vMerge="1"/>
              </a:tr>
              <a:tr h="71642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Family and Relationship: Married</a:t>
                      </a:r>
                      <a:endParaRPr sz="800" u="none" cap="none" strike="noStrike"/>
                    </a:p>
                  </a:txBody>
                  <a:tcPr marT="91425" marB="91425" marR="91425" marL="91425"/>
                </a:tc>
                <a:tc vMerge="1"/>
                <a:tc vMerge="1"/>
                <a:tc vMerge="1"/>
              </a:tr>
              <a:tr h="71642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How often do they travel? Internationally 1-2 times per year</a:t>
                      </a:r>
                      <a:endParaRPr sz="800" u="none" cap="none" strike="noStrike"/>
                    </a:p>
                  </a:txBody>
                  <a:tcPr marT="91425" marB="91425" marR="91425" marL="91425"/>
                </a:tc>
                <a:tc vMerge="1"/>
                <a:tc vMerge="1"/>
                <a:tc vMerge="1"/>
              </a:tr>
              <a:tr h="48847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How far in advance do they book? 6-8 months</a:t>
                      </a:r>
                      <a:endParaRPr sz="800" u="none" cap="none" strike="noStrike"/>
                    </a:p>
                  </a:txBody>
                  <a:tcPr marT="91425" marB="91425" marR="91425" marL="91425"/>
                </a:tc>
                <a:tc vMerge="1"/>
                <a:tc vMerge="1"/>
                <a:tc vMerge="1"/>
              </a:tr>
            </a:tbl>
          </a:graphicData>
        </a:graphic>
      </p:graphicFrame>
      <p:sp>
        <p:nvSpPr>
          <p:cNvPr id="504" name="Google Shape;504;gfb43c5f4f6_1_1109"/>
          <p:cNvSpPr txBox="1"/>
          <p:nvPr/>
        </p:nvSpPr>
        <p:spPr>
          <a:xfrm>
            <a:off x="399275" y="129175"/>
            <a:ext cx="4803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000"/>
              <a:buFont typeface="Arial"/>
              <a:buNone/>
            </a:pPr>
            <a:r>
              <a:rPr b="0" i="0" lang="en-US" sz="3000" u="none" cap="none" strike="noStrike">
                <a:solidFill>
                  <a:schemeClr val="dk1"/>
                </a:solidFill>
                <a:latin typeface="Inter Black"/>
                <a:ea typeface="Inter Black"/>
                <a:cs typeface="Inter Black"/>
                <a:sym typeface="Inter Black"/>
              </a:rPr>
              <a:t>Theo</a:t>
            </a:r>
            <a:endParaRPr b="0" i="0" sz="3000" u="none" cap="none" strike="noStrike">
              <a:solidFill>
                <a:schemeClr val="dk1"/>
              </a:solidFill>
              <a:latin typeface="Inter Black"/>
              <a:ea typeface="Inter Black"/>
              <a:cs typeface="Inter Black"/>
              <a:sym typeface="Inter Black"/>
            </a:endParaRPr>
          </a:p>
          <a:p>
            <a:pPr indent="0" lvl="0" marL="0" marR="0" rtl="0" algn="l">
              <a:lnSpc>
                <a:spcPct val="90000"/>
              </a:lnSpc>
              <a:spcBef>
                <a:spcPts val="0"/>
              </a:spcBef>
              <a:spcAft>
                <a:spcPts val="0"/>
              </a:spcAft>
              <a:buClr>
                <a:srgbClr val="000000"/>
              </a:buClr>
              <a:buSzPts val="3000"/>
              <a:buFont typeface="Arial"/>
              <a:buNone/>
            </a:pPr>
            <a:r>
              <a:rPr b="0" i="0" lang="en-US" sz="3000" u="none" cap="none" strike="noStrike">
                <a:solidFill>
                  <a:schemeClr val="dk1"/>
                </a:solidFill>
                <a:latin typeface="Inter Black"/>
                <a:ea typeface="Inter Black"/>
                <a:cs typeface="Inter Black"/>
                <a:sym typeface="Inter Black"/>
              </a:rPr>
              <a:t>Wildlife Fanatic</a:t>
            </a:r>
            <a:endParaRPr b="0" i="0" sz="3000" u="none" cap="none" strike="noStrike">
              <a:solidFill>
                <a:schemeClr val="dk1"/>
              </a:solidFill>
              <a:latin typeface="Inter Black"/>
              <a:ea typeface="Inter Black"/>
              <a:cs typeface="Inter Black"/>
              <a:sym typeface="Inter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524a7f5bf3_0_0"/>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95" name="Google Shape;195;g1524a7f5bf3_0_0"/>
          <p:cNvSpPr txBox="1"/>
          <p:nvPr/>
        </p:nvSpPr>
        <p:spPr>
          <a:xfrm>
            <a:off x="874725" y="2073325"/>
            <a:ext cx="4788300" cy="26706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Lorem ipsum dolor sit amet, consectetur adipiscing elit.</a:t>
            </a:r>
            <a:endParaRPr b="0" i="0" sz="18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Lorem ipsum dolor sit amet, consectetur adipiscing elit.</a:t>
            </a:r>
            <a:endParaRPr b="0" i="0" sz="18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Lorem ipsum dolor sit amet, consectetur adipiscing elit.</a:t>
            </a:r>
            <a:endParaRPr b="0" i="0" sz="1900" u="none" cap="none" strike="noStrike">
              <a:solidFill>
                <a:srgbClr val="000000"/>
              </a:solidFill>
              <a:latin typeface="Poppins"/>
              <a:ea typeface="Poppins"/>
              <a:cs typeface="Poppins"/>
              <a:sym typeface="Poppins"/>
            </a:endParaRPr>
          </a:p>
        </p:txBody>
      </p:sp>
      <p:sp>
        <p:nvSpPr>
          <p:cNvPr id="196" name="Google Shape;196;g1524a7f5bf3_0_0"/>
          <p:cNvSpPr txBox="1"/>
          <p:nvPr>
            <p:ph idx="4294967295" type="ctrTitle"/>
          </p:nvPr>
        </p:nvSpPr>
        <p:spPr>
          <a:xfrm>
            <a:off x="874718" y="986625"/>
            <a:ext cx="4788300" cy="814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5600"/>
              <a:buFont typeface="Inter Black"/>
              <a:buNone/>
            </a:pPr>
            <a:r>
              <a:rPr b="0" i="0" lang="en-US" sz="4400" u="none" cap="none" strike="noStrike">
                <a:solidFill>
                  <a:schemeClr val="dk1"/>
                </a:solidFill>
                <a:latin typeface="Inter Black"/>
                <a:ea typeface="Inter Black"/>
                <a:cs typeface="Inter Black"/>
                <a:sym typeface="Inter Black"/>
              </a:rPr>
              <a:t>Speaker Bio</a:t>
            </a:r>
            <a:endParaRPr b="0" i="0" sz="4400" u="none" cap="none" strike="noStrike">
              <a:solidFill>
                <a:schemeClr val="dk1"/>
              </a:solidFill>
              <a:latin typeface="Inter Black"/>
              <a:ea typeface="Inter Black"/>
              <a:cs typeface="Inter Black"/>
              <a:sym typeface="Inter Black"/>
            </a:endParaRPr>
          </a:p>
        </p:txBody>
      </p:sp>
      <p:sp>
        <p:nvSpPr>
          <p:cNvPr id="197" name="Google Shape;197;g1524a7f5bf3_0_0"/>
          <p:cNvSpPr/>
          <p:nvPr>
            <p:ph idx="2" type="pic"/>
          </p:nvPr>
        </p:nvSpPr>
        <p:spPr>
          <a:xfrm>
            <a:off x="6170700" y="929275"/>
            <a:ext cx="5244300" cy="4958700"/>
          </a:xfrm>
          <a:prstGeom prst="roundRect">
            <a:avLst>
              <a:gd fmla="val 3917" name="adj"/>
            </a:avLst>
          </a:prstGeom>
          <a:solidFill>
            <a:srgbClr val="FFE8CB"/>
          </a:solid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g103558582d9_0_2"/>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aphicFrame>
        <p:nvGraphicFramePr>
          <p:cNvPr id="510" name="Google Shape;510;g103558582d9_0_2"/>
          <p:cNvGraphicFramePr/>
          <p:nvPr/>
        </p:nvGraphicFramePr>
        <p:xfrm>
          <a:off x="286500" y="1349438"/>
          <a:ext cx="3000000" cy="3000000"/>
        </p:xfrm>
        <a:graphic>
          <a:graphicData uri="http://schemas.openxmlformats.org/drawingml/2006/table">
            <a:tbl>
              <a:tblPr>
                <a:noFill/>
                <a:tableStyleId>{0B0A2B13-A0ED-4C91-9639-9ED601886F81}</a:tableStyleId>
              </a:tblPr>
              <a:tblGrid>
                <a:gridCol w="2904750"/>
                <a:gridCol w="2904750"/>
                <a:gridCol w="2904750"/>
                <a:gridCol w="2904750"/>
              </a:tblGrid>
              <a:tr h="782150">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Who are they? (Demographic and Behaviour)</a:t>
                      </a:r>
                      <a:endParaRPr b="1" sz="900" u="none" cap="none" strike="noStrike"/>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do they want and Desire when booking travel?</a:t>
                      </a:r>
                      <a:endParaRPr b="1" sz="900" u="none" cap="none" strike="noStrike"/>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are their concerns and fears when booking travel?</a:t>
                      </a:r>
                      <a:endParaRPr b="1" sz="1400" u="none" cap="none" strike="noStrike">
                        <a:latin typeface="Poppins"/>
                        <a:ea typeface="Poppins"/>
                        <a:cs typeface="Poppins"/>
                        <a:sym typeface="Poppins"/>
                      </a:endParaRPr>
                    </a:p>
                  </a:txBody>
                  <a:tcPr marT="91425" marB="91425" marR="91425" marL="91425"/>
                </a:tc>
                <a:tc>
                  <a:txBody>
                    <a:bodyPr/>
                    <a:lstStyle/>
                    <a:p>
                      <a:pPr indent="0" lvl="0" marL="0" marR="0" rtl="0" algn="ctr">
                        <a:lnSpc>
                          <a:spcPct val="150000"/>
                        </a:lnSpc>
                        <a:spcBef>
                          <a:spcPts val="0"/>
                        </a:spcBef>
                        <a:spcAft>
                          <a:spcPts val="0"/>
                        </a:spcAft>
                        <a:buClr>
                          <a:srgbClr val="000000"/>
                        </a:buClr>
                        <a:buSzPts val="1400"/>
                        <a:buFont typeface="Arial"/>
                        <a:buNone/>
                      </a:pPr>
                      <a:r>
                        <a:rPr b="1" lang="en-US" sz="1400" u="none" cap="none" strike="noStrike">
                          <a:latin typeface="Poppins"/>
                          <a:ea typeface="Poppins"/>
                          <a:cs typeface="Poppins"/>
                          <a:sym typeface="Poppins"/>
                        </a:rPr>
                        <a:t>What do they look for in a tour company?</a:t>
                      </a:r>
                      <a:endParaRPr b="1" sz="1400" u="none" cap="none" strike="noStrike">
                        <a:latin typeface="Poppins"/>
                        <a:ea typeface="Poppins"/>
                        <a:cs typeface="Poppins"/>
                        <a:sym typeface="Poppins"/>
                      </a:endParaRPr>
                    </a:p>
                    <a:p>
                      <a:pPr indent="0" lvl="0" marL="0" marR="0" rtl="0" algn="ctr">
                        <a:lnSpc>
                          <a:spcPct val="150000"/>
                        </a:lnSpc>
                        <a:spcBef>
                          <a:spcPts val="0"/>
                        </a:spcBef>
                        <a:spcAft>
                          <a:spcPts val="0"/>
                        </a:spcAft>
                        <a:buClr>
                          <a:srgbClr val="000000"/>
                        </a:buClr>
                        <a:buSzPts val="1400"/>
                        <a:buFont typeface="Arial"/>
                        <a:buNone/>
                      </a:pPr>
                      <a:r>
                        <a:t/>
                      </a:r>
                      <a:endParaRPr b="1" sz="1400" u="none" cap="none" strike="noStrike">
                        <a:latin typeface="Poppins"/>
                        <a:ea typeface="Poppins"/>
                        <a:cs typeface="Poppins"/>
                        <a:sym typeface="Poppins"/>
                      </a:endParaRPr>
                    </a:p>
                  </a:txBody>
                  <a:tcPr marT="91425" marB="91425" marR="91425" marL="91425"/>
                </a:tc>
              </a:tr>
              <a:tr h="46970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Country: UK</a:t>
                      </a:r>
                      <a:endParaRPr sz="1300" u="none" cap="none" strike="noStrike">
                        <a:latin typeface="Poppins"/>
                        <a:ea typeface="Poppins"/>
                        <a:cs typeface="Poppins"/>
                        <a:sym typeface="Poppins"/>
                      </a:endParaRPr>
                    </a:p>
                  </a:txBody>
                  <a:tcPr marT="91425" marB="91425" marR="91425" marL="91425"/>
                </a:tc>
                <a:tc rowSpan="5">
                  <a:txBody>
                    <a:bodyPr/>
                    <a:lstStyle/>
                    <a:p>
                      <a:pPr indent="0" lvl="0" marL="0" marR="0" rtl="0" algn="l">
                        <a:lnSpc>
                          <a:spcPct val="150000"/>
                        </a:lnSpc>
                        <a:spcBef>
                          <a:spcPts val="0"/>
                        </a:spcBef>
                        <a:spcAft>
                          <a:spcPts val="0"/>
                        </a:spcAft>
                        <a:buClr>
                          <a:srgbClr val="000000"/>
                        </a:buClr>
                        <a:buSzPts val="800"/>
                        <a:buFont typeface="Arial"/>
                        <a:buNone/>
                      </a:pPr>
                      <a:r>
                        <a:t/>
                      </a:r>
                      <a:endParaRPr sz="800" u="none" cap="none" strike="noStrike"/>
                    </a:p>
                  </a:txBody>
                  <a:tcPr marT="91425" marB="91425" marR="91425" marL="91425"/>
                </a:tc>
                <a:tc rowSpan="5">
                  <a:txBody>
                    <a:bodyPr/>
                    <a:lstStyle/>
                    <a:p>
                      <a:pPr indent="-228600" lvl="0" marL="457200" marR="0" rtl="0" algn="l">
                        <a:lnSpc>
                          <a:spcPct val="150000"/>
                        </a:lnSpc>
                        <a:spcBef>
                          <a:spcPts val="0"/>
                        </a:spcBef>
                        <a:spcAft>
                          <a:spcPts val="0"/>
                        </a:spcAft>
                        <a:buClr>
                          <a:srgbClr val="000000"/>
                        </a:buClr>
                        <a:buSzPts val="1300"/>
                        <a:buFont typeface="Arial"/>
                        <a:buNone/>
                      </a:pPr>
                      <a:r>
                        <a:t/>
                      </a:r>
                      <a:endParaRPr sz="1300" u="none" cap="none" strike="noStrike">
                        <a:latin typeface="Poppins"/>
                        <a:ea typeface="Poppins"/>
                        <a:cs typeface="Poppins"/>
                        <a:sym typeface="Poppins"/>
                      </a:endParaRPr>
                    </a:p>
                  </a:txBody>
                  <a:tcPr marT="91425" marB="91425" marR="91425" marL="91425"/>
                </a:tc>
                <a:tc rowSpan="5">
                  <a:txBody>
                    <a:bodyPr/>
                    <a:lstStyle/>
                    <a:p>
                      <a:pPr indent="-228600" lvl="0" marL="457200" marR="0" rtl="0" algn="l">
                        <a:lnSpc>
                          <a:spcPct val="150000"/>
                        </a:lnSpc>
                        <a:spcBef>
                          <a:spcPts val="0"/>
                        </a:spcBef>
                        <a:spcAft>
                          <a:spcPts val="0"/>
                        </a:spcAft>
                        <a:buClr>
                          <a:srgbClr val="000000"/>
                        </a:buClr>
                        <a:buSzPts val="1300"/>
                        <a:buFont typeface="Arial"/>
                        <a:buNone/>
                      </a:pPr>
                      <a:r>
                        <a:t/>
                      </a:r>
                      <a:endParaRPr sz="1300" u="none" cap="none" strike="noStrike">
                        <a:latin typeface="Poppins"/>
                        <a:ea typeface="Poppins"/>
                        <a:cs typeface="Poppins"/>
                        <a:sym typeface="Poppins"/>
                      </a:endParaRPr>
                    </a:p>
                  </a:txBody>
                  <a:tcPr marT="91425" marB="91425" marR="91425" marL="91425"/>
                </a:tc>
              </a:tr>
              <a:tr h="472400">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Age: 65</a:t>
                      </a:r>
                      <a:endParaRPr sz="800" u="none" cap="none" strike="noStrike"/>
                    </a:p>
                  </a:txBody>
                  <a:tcPr marT="91425" marB="91425" marR="91425" marL="91425"/>
                </a:tc>
                <a:tc vMerge="1"/>
                <a:tc vMerge="1"/>
                <a:tc vMerge="1"/>
              </a:tr>
              <a:tr h="71642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Family and Relationship: Married</a:t>
                      </a:r>
                      <a:endParaRPr sz="800" u="none" cap="none" strike="noStrike"/>
                    </a:p>
                  </a:txBody>
                  <a:tcPr marT="91425" marB="91425" marR="91425" marL="91425"/>
                </a:tc>
                <a:tc vMerge="1"/>
                <a:tc vMerge="1"/>
                <a:tc vMerge="1"/>
              </a:tr>
              <a:tr h="71642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How often do they travel? Internationally once per year</a:t>
                      </a:r>
                      <a:endParaRPr sz="800" u="none" cap="none" strike="noStrike"/>
                    </a:p>
                  </a:txBody>
                  <a:tcPr marT="91425" marB="91425" marR="91425" marL="91425"/>
                </a:tc>
                <a:tc vMerge="1"/>
                <a:tc vMerge="1"/>
                <a:tc vMerge="1"/>
              </a:tr>
              <a:tr h="488475">
                <a:tc>
                  <a:txBody>
                    <a:bodyPr/>
                    <a:lstStyle/>
                    <a:p>
                      <a:pPr indent="0" lvl="0" marL="0" marR="0" rtl="0" algn="l">
                        <a:lnSpc>
                          <a:spcPct val="150000"/>
                        </a:lnSpc>
                        <a:spcBef>
                          <a:spcPts val="0"/>
                        </a:spcBef>
                        <a:spcAft>
                          <a:spcPts val="0"/>
                        </a:spcAft>
                        <a:buClr>
                          <a:srgbClr val="000000"/>
                        </a:buClr>
                        <a:buSzPts val="1300"/>
                        <a:buFont typeface="Arial"/>
                        <a:buNone/>
                      </a:pPr>
                      <a:r>
                        <a:rPr lang="en-US" sz="1300" u="none" cap="none" strike="noStrike">
                          <a:latin typeface="Poppins"/>
                          <a:ea typeface="Poppins"/>
                          <a:cs typeface="Poppins"/>
                          <a:sym typeface="Poppins"/>
                        </a:rPr>
                        <a:t>How far in advance do they book? 6-8 months</a:t>
                      </a:r>
                      <a:endParaRPr sz="800" u="none" cap="none" strike="noStrike"/>
                    </a:p>
                  </a:txBody>
                  <a:tcPr marT="91425" marB="91425" marR="91425" marL="91425"/>
                </a:tc>
                <a:tc vMerge="1"/>
                <a:tc vMerge="1"/>
                <a:tc vMerge="1"/>
              </a:tr>
            </a:tbl>
          </a:graphicData>
        </a:graphic>
      </p:graphicFrame>
      <p:sp>
        <p:nvSpPr>
          <p:cNvPr id="511" name="Google Shape;511;g103558582d9_0_2"/>
          <p:cNvSpPr txBox="1"/>
          <p:nvPr/>
        </p:nvSpPr>
        <p:spPr>
          <a:xfrm>
            <a:off x="399275" y="129175"/>
            <a:ext cx="4803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000"/>
              <a:buFont typeface="Arial"/>
              <a:buNone/>
            </a:pPr>
            <a:r>
              <a:rPr b="0" i="0" lang="en-US" sz="3000" u="none" cap="none" strike="noStrike">
                <a:solidFill>
                  <a:schemeClr val="dk1"/>
                </a:solidFill>
                <a:latin typeface="Inter Black"/>
                <a:ea typeface="Inter Black"/>
                <a:cs typeface="Inter Black"/>
                <a:sym typeface="Inter Black"/>
              </a:rPr>
              <a:t>Emily</a:t>
            </a:r>
            <a:endParaRPr b="0" i="0" sz="3000" u="none" cap="none" strike="noStrike">
              <a:solidFill>
                <a:schemeClr val="dk1"/>
              </a:solidFill>
              <a:latin typeface="Inter Black"/>
              <a:ea typeface="Inter Black"/>
              <a:cs typeface="Inter Black"/>
              <a:sym typeface="Inter Black"/>
            </a:endParaRPr>
          </a:p>
          <a:p>
            <a:pPr indent="0" lvl="0" marL="0" marR="0" rtl="0" algn="l">
              <a:lnSpc>
                <a:spcPct val="90000"/>
              </a:lnSpc>
              <a:spcBef>
                <a:spcPts val="0"/>
              </a:spcBef>
              <a:spcAft>
                <a:spcPts val="0"/>
              </a:spcAft>
              <a:buClr>
                <a:srgbClr val="000000"/>
              </a:buClr>
              <a:buSzPts val="3000"/>
              <a:buFont typeface="Arial"/>
              <a:buNone/>
            </a:pPr>
            <a:r>
              <a:rPr b="0" i="0" lang="en-US" sz="3000" u="none" cap="none" strike="noStrike">
                <a:solidFill>
                  <a:schemeClr val="dk1"/>
                </a:solidFill>
                <a:latin typeface="Inter Black"/>
                <a:ea typeface="Inter Black"/>
                <a:cs typeface="Inter Black"/>
                <a:sym typeface="Inter Black"/>
              </a:rPr>
              <a:t>Leisure Sightseer</a:t>
            </a:r>
            <a:endParaRPr b="0" i="0" sz="3000" u="none" cap="none" strike="noStrike">
              <a:solidFill>
                <a:schemeClr val="dk1"/>
              </a:solidFill>
              <a:latin typeface="Inter Black"/>
              <a:ea typeface="Inter Black"/>
              <a:cs typeface="Inter Black"/>
              <a:sym typeface="Inter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1de50163b83_0_0"/>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18" name="Google Shape;518;g1de50163b83_0_0"/>
          <p:cNvPicPr preferRelativeResize="0"/>
          <p:nvPr>
            <p:ph idx="2" type="pic"/>
          </p:nvPr>
        </p:nvPicPr>
        <p:blipFill rotWithShape="1">
          <a:blip r:embed="rId3">
            <a:alphaModFix/>
          </a:blip>
          <a:srcRect b="11980" l="0" r="0" t="11982"/>
          <a:stretch/>
        </p:blipFill>
        <p:spPr>
          <a:xfrm>
            <a:off x="6180364" y="0"/>
            <a:ext cx="6011700" cy="6858000"/>
          </a:xfrm>
          <a:prstGeom prst="roundRect">
            <a:avLst>
              <a:gd fmla="val 0" name="adj"/>
            </a:avLst>
          </a:prstGeom>
          <a:solidFill>
            <a:srgbClr val="FFE8CB"/>
          </a:solidFill>
          <a:ln>
            <a:noFill/>
          </a:ln>
        </p:spPr>
      </p:pic>
      <p:sp>
        <p:nvSpPr>
          <p:cNvPr id="519" name="Google Shape;519;g1de50163b83_0_0"/>
          <p:cNvSpPr txBox="1"/>
          <p:nvPr/>
        </p:nvSpPr>
        <p:spPr>
          <a:xfrm>
            <a:off x="874725" y="2529950"/>
            <a:ext cx="4788300" cy="31092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58"/>
                  </a:ext>
                </a:extLst>
              </a:rPr>
              <a:t>Like with travellers, online personas can be developed for international travel agents and buyers</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How are their needs and challenges different from that of a traveller persona?</a:t>
            </a:r>
            <a:endParaRPr b="0" i="0" sz="1900" u="none" cap="none" strike="noStrike">
              <a:solidFill>
                <a:srgbClr val="000000"/>
              </a:solidFill>
              <a:latin typeface="Poppins"/>
              <a:ea typeface="Poppins"/>
              <a:cs typeface="Poppins"/>
              <a:sym typeface="Poppins"/>
            </a:endParaRPr>
          </a:p>
        </p:txBody>
      </p:sp>
      <p:sp>
        <p:nvSpPr>
          <p:cNvPr id="520" name="Google Shape;520;g1de50163b83_0_0"/>
          <p:cNvSpPr txBox="1"/>
          <p:nvPr>
            <p:ph idx="4294967295" type="ctrTitle"/>
          </p:nvPr>
        </p:nvSpPr>
        <p:spPr>
          <a:xfrm>
            <a:off x="874725" y="986625"/>
            <a:ext cx="5305800" cy="1270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4400"/>
              <a:buFont typeface="Inter Black"/>
              <a:buNone/>
            </a:pPr>
            <a:r>
              <a:rPr b="0" i="0" lang="en-US" sz="4400" u="none" cap="none" strike="noStrike">
                <a:solidFill>
                  <a:schemeClr val="dk1"/>
                </a:solidFill>
                <a:latin typeface="Inter Black"/>
                <a:ea typeface="Inter Black"/>
                <a:cs typeface="Inter Black"/>
                <a:sym typeface="Inter Black"/>
              </a:rPr>
              <a:t>What about B2B?</a:t>
            </a:r>
            <a:endParaRPr b="0" i="0" sz="4400" u="none" cap="none" strike="noStrike">
              <a:solidFill>
                <a:schemeClr val="dk1"/>
              </a:solidFill>
              <a:latin typeface="Inter Black"/>
              <a:ea typeface="Inter Black"/>
              <a:cs typeface="Inter Black"/>
              <a:sym typeface="Inter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91"/>
          <p:cNvSpPr/>
          <p:nvPr/>
        </p:nvSpPr>
        <p:spPr>
          <a:xfrm>
            <a:off x="6367091" y="1475536"/>
            <a:ext cx="4086300" cy="4086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526" name="Google Shape;526;p91"/>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27" name="Google Shape;527;p91"/>
          <p:cNvSpPr txBox="1"/>
          <p:nvPr/>
        </p:nvSpPr>
        <p:spPr>
          <a:xfrm>
            <a:off x="1681218" y="2460312"/>
            <a:ext cx="39402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Inter Black"/>
                <a:ea typeface="Inter Black"/>
                <a:cs typeface="Inter Black"/>
                <a:sym typeface="Inter Black"/>
              </a:rPr>
              <a:t>Questions </a:t>
            </a:r>
            <a:r>
              <a:rPr b="0" i="0" lang="en-US" sz="4000" u="none" cap="none" strike="noStrike">
                <a:solidFill>
                  <a:schemeClr val="accent1"/>
                </a:solidFill>
                <a:latin typeface="Inter Black"/>
                <a:ea typeface="Inter Black"/>
                <a:cs typeface="Inter Black"/>
                <a:sym typeface="Inter Black"/>
              </a:rPr>
              <a:t>and Answers</a:t>
            </a:r>
            <a:endParaRPr b="0" i="0" sz="1400" u="none" cap="none" strike="noStrike">
              <a:solidFill>
                <a:srgbClr val="000000"/>
              </a:solidFill>
              <a:latin typeface="Arial"/>
              <a:ea typeface="Arial"/>
              <a:cs typeface="Arial"/>
              <a:sym typeface="Arial"/>
            </a:endParaRPr>
          </a:p>
        </p:txBody>
      </p:sp>
      <p:sp>
        <p:nvSpPr>
          <p:cNvPr id="528" name="Google Shape;528;p91"/>
          <p:cNvSpPr txBox="1"/>
          <p:nvPr/>
        </p:nvSpPr>
        <p:spPr>
          <a:xfrm>
            <a:off x="1746052" y="2976000"/>
            <a:ext cx="40863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t/>
            </a:r>
            <a:endParaRPr b="0" i="0" sz="1300" u="none" cap="none" strike="noStrike">
              <a:solidFill>
                <a:schemeClr val="dk1"/>
              </a:solidFill>
              <a:latin typeface="Poppins"/>
              <a:ea typeface="Poppins"/>
              <a:cs typeface="Poppins"/>
              <a:sym typeface="Poppins"/>
            </a:endParaRPr>
          </a:p>
        </p:txBody>
      </p:sp>
      <p:sp>
        <p:nvSpPr>
          <p:cNvPr id="529" name="Google Shape;529;p91"/>
          <p:cNvSpPr txBox="1"/>
          <p:nvPr/>
        </p:nvSpPr>
        <p:spPr>
          <a:xfrm>
            <a:off x="7701645" y="2056325"/>
            <a:ext cx="1417200" cy="2924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9000"/>
              <a:buFont typeface="Arial"/>
              <a:buNone/>
            </a:pPr>
            <a:r>
              <a:rPr b="0" i="0" lang="en-US" sz="19000" u="none" cap="none" strike="noStrike">
                <a:solidFill>
                  <a:schemeClr val="lt2"/>
                </a:solidFill>
                <a:latin typeface="Inter Black"/>
                <a:ea typeface="Inter Black"/>
                <a:cs typeface="Inter Black"/>
                <a:sym typeface="Inter Black"/>
              </a:rPr>
              <a:t>?</a:t>
            </a:r>
            <a:endParaRPr b="0" i="0" sz="19000" u="none" cap="none" strike="noStrike">
              <a:solidFill>
                <a:schemeClr val="lt2"/>
              </a:solidFill>
              <a:latin typeface="Arial"/>
              <a:ea typeface="Arial"/>
              <a:cs typeface="Arial"/>
              <a:sym typeface="Arial"/>
            </a:endParaRPr>
          </a:p>
        </p:txBody>
      </p:sp>
      <p:sp>
        <p:nvSpPr>
          <p:cNvPr id="530" name="Google Shape;530;p91"/>
          <p:cNvSpPr txBox="1"/>
          <p:nvPr/>
        </p:nvSpPr>
        <p:spPr>
          <a:xfrm>
            <a:off x="6990248" y="3033250"/>
            <a:ext cx="8514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lt2"/>
                </a:solidFill>
                <a:latin typeface="Inter Black"/>
                <a:ea typeface="Inter Black"/>
                <a:cs typeface="Inter Black"/>
                <a:sym typeface="Inter Black"/>
              </a:rPr>
              <a:t>?</a:t>
            </a:r>
            <a:endParaRPr b="0" i="0" sz="8000" u="none" cap="none" strike="noStrike">
              <a:solidFill>
                <a:schemeClr val="lt2"/>
              </a:solidFill>
              <a:latin typeface="Arial"/>
              <a:ea typeface="Arial"/>
              <a:cs typeface="Arial"/>
              <a:sym typeface="Arial"/>
            </a:endParaRPr>
          </a:p>
        </p:txBody>
      </p:sp>
      <p:sp>
        <p:nvSpPr>
          <p:cNvPr id="531" name="Google Shape;531;p91"/>
          <p:cNvSpPr txBox="1"/>
          <p:nvPr/>
        </p:nvSpPr>
        <p:spPr>
          <a:xfrm>
            <a:off x="9210473" y="3512875"/>
            <a:ext cx="8514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2"/>
                </a:solidFill>
                <a:latin typeface="Inter Black"/>
                <a:ea typeface="Inter Black"/>
                <a:cs typeface="Inter Black"/>
                <a:sym typeface="Inter Black"/>
              </a:rPr>
              <a:t>?</a:t>
            </a:r>
            <a:endParaRPr b="0" i="0" sz="4000" u="none" cap="none" strike="noStrike">
              <a:solidFill>
                <a:schemeClr val="lt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fb43c5f4f6_1_293"/>
          <p:cNvSpPr/>
          <p:nvPr/>
        </p:nvSpPr>
        <p:spPr>
          <a:xfrm>
            <a:off x="874713" y="2634385"/>
            <a:ext cx="10622100" cy="2967900"/>
          </a:xfrm>
          <a:prstGeom prst="roundRect">
            <a:avLst>
              <a:gd fmla="val 4693"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203" name="Google Shape;203;gfb43c5f4f6_1_293"/>
          <p:cNvSpPr txBox="1"/>
          <p:nvPr>
            <p:ph type="ctrTitle"/>
          </p:nvPr>
        </p:nvSpPr>
        <p:spPr>
          <a:xfrm>
            <a:off x="874713" y="986624"/>
            <a:ext cx="10622100" cy="814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5600"/>
              <a:buFont typeface="Inter Black"/>
              <a:buNone/>
            </a:pPr>
            <a:r>
              <a:rPr lang="en-US"/>
              <a:t>Housekeeping</a:t>
            </a:r>
            <a:endParaRPr/>
          </a:p>
        </p:txBody>
      </p:sp>
      <p:sp>
        <p:nvSpPr>
          <p:cNvPr id="204" name="Google Shape;204;gfb43c5f4f6_1_293"/>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05" name="Google Shape;205;gfb43c5f4f6_1_293"/>
          <p:cNvSpPr txBox="1"/>
          <p:nvPr/>
        </p:nvSpPr>
        <p:spPr>
          <a:xfrm>
            <a:off x="1607408" y="2634375"/>
            <a:ext cx="8977200" cy="1693200"/>
          </a:xfrm>
          <a:prstGeom prst="rect">
            <a:avLst/>
          </a:prstGeom>
          <a:noFill/>
          <a:ln>
            <a:noFill/>
          </a:ln>
        </p:spPr>
        <p:txBody>
          <a:bodyPr anchorCtr="0" anchor="t" bIns="0" lIns="0" spcFirstLastPara="1" rIns="0" wrap="square" tIns="0">
            <a:spAutoFit/>
          </a:bodyPr>
          <a:lstStyle/>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Wifi</a:t>
            </a:r>
            <a:endParaRPr b="0" i="0" sz="2000" u="none" cap="none" strike="noStrike">
              <a:solidFill>
                <a:srgbClr val="000000"/>
              </a:solidFill>
              <a:latin typeface="Poppins"/>
              <a:ea typeface="Poppins"/>
              <a:cs typeface="Poppins"/>
              <a:sym typeface="Poppins"/>
            </a:endParaRPr>
          </a:p>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Coffee breaks and lunch</a:t>
            </a:r>
            <a:endParaRPr b="0" i="0" sz="2000" u="none" cap="none" strike="noStrike">
              <a:solidFill>
                <a:srgbClr val="000000"/>
              </a:solidFill>
              <a:latin typeface="Poppins"/>
              <a:ea typeface="Poppins"/>
              <a:cs typeface="Poppins"/>
              <a:sym typeface="Poppins"/>
            </a:endParaRPr>
          </a:p>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Ask questions and participate - we are here to learn</a:t>
            </a:r>
            <a:endParaRPr b="0" i="0" sz="2000" u="none" cap="none" strike="noStrike">
              <a:solidFill>
                <a:srgbClr val="000000"/>
              </a:solidFill>
              <a:latin typeface="Poppins"/>
              <a:ea typeface="Poppins"/>
              <a:cs typeface="Poppins"/>
              <a:sym typeface="Poppins"/>
            </a:endParaRPr>
          </a:p>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Timekeeping and starting times</a:t>
            </a:r>
            <a:endParaRPr b="0" i="0" sz="2000" u="none" cap="none" strike="noStrike">
              <a:solidFill>
                <a:srgbClr val="000000"/>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010294de4d_0_7"/>
          <p:cNvSpPr txBox="1"/>
          <p:nvPr>
            <p:ph type="ctrTitle"/>
          </p:nvPr>
        </p:nvSpPr>
        <p:spPr>
          <a:xfrm>
            <a:off x="874713" y="681824"/>
            <a:ext cx="10622100" cy="814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5600"/>
              <a:buFont typeface="Inter Black"/>
              <a:buNone/>
            </a:pPr>
            <a:r>
              <a:rPr lang="en-US">
                <a:extLst>
                  <a:ext uri="http://customooxmlschemas.google.com/">
                    <go:slidesCustomData xmlns:go="http://customooxmlschemas.google.com/" textRoundtripDataId="6"/>
                  </a:ext>
                </a:extLst>
              </a:rPr>
              <a:t>Course </a:t>
            </a:r>
            <a:r>
              <a:rPr lang="en-US"/>
              <a:t>Modules</a:t>
            </a:r>
            <a:endParaRPr/>
          </a:p>
        </p:txBody>
      </p:sp>
      <p:sp>
        <p:nvSpPr>
          <p:cNvPr id="211" name="Google Shape;211;g1010294de4d_0_7"/>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cxnSp>
        <p:nvCxnSpPr>
          <p:cNvPr id="212" name="Google Shape;212;g1010294de4d_0_7"/>
          <p:cNvCxnSpPr>
            <a:endCxn id="213" idx="4"/>
          </p:cNvCxnSpPr>
          <p:nvPr/>
        </p:nvCxnSpPr>
        <p:spPr>
          <a:xfrm>
            <a:off x="1041606" y="2450307"/>
            <a:ext cx="0" cy="3039300"/>
          </a:xfrm>
          <a:prstGeom prst="straightConnector1">
            <a:avLst/>
          </a:prstGeom>
          <a:noFill/>
          <a:ln cap="flat" cmpd="sng" w="9525">
            <a:solidFill>
              <a:srgbClr val="D3D3D3"/>
            </a:solidFill>
            <a:prstDash val="solid"/>
            <a:miter lim="800000"/>
            <a:headEnd len="sm" w="sm" type="none"/>
            <a:tailEnd len="sm" w="sm" type="none"/>
          </a:ln>
        </p:spPr>
      </p:cxnSp>
      <p:sp>
        <p:nvSpPr>
          <p:cNvPr id="214" name="Google Shape;214;g1010294de4d_0_7"/>
          <p:cNvSpPr/>
          <p:nvPr/>
        </p:nvSpPr>
        <p:spPr>
          <a:xfrm>
            <a:off x="865194" y="3216119"/>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1010294de4d_0_7"/>
          <p:cNvSpPr txBox="1"/>
          <p:nvPr/>
        </p:nvSpPr>
        <p:spPr>
          <a:xfrm>
            <a:off x="1659397" y="2345260"/>
            <a:ext cx="1114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chemeClr val="dk1"/>
                </a:solidFill>
                <a:latin typeface="Inter Black"/>
                <a:ea typeface="Inter Black"/>
                <a:cs typeface="Inter Black"/>
                <a:sym typeface="Inter Black"/>
              </a:rPr>
              <a:t>Module 1</a:t>
            </a:r>
            <a:endParaRPr b="0" i="0" sz="1400" u="none" cap="none" strike="noStrike">
              <a:solidFill>
                <a:schemeClr val="dk1"/>
              </a:solidFill>
              <a:latin typeface="Arial"/>
              <a:ea typeface="Arial"/>
              <a:cs typeface="Arial"/>
              <a:sym typeface="Arial"/>
            </a:endParaRPr>
          </a:p>
        </p:txBody>
      </p:sp>
      <p:sp>
        <p:nvSpPr>
          <p:cNvPr id="216" name="Google Shape;216;g1010294de4d_0_7"/>
          <p:cNvSpPr/>
          <p:nvPr/>
        </p:nvSpPr>
        <p:spPr>
          <a:xfrm>
            <a:off x="865206" y="416333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1010294de4d_0_7"/>
          <p:cNvSpPr txBox="1"/>
          <p:nvPr/>
        </p:nvSpPr>
        <p:spPr>
          <a:xfrm>
            <a:off x="1659408" y="3654485"/>
            <a:ext cx="37461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Branding for Digital Success</a:t>
            </a:r>
            <a:endParaRPr b="0" i="0" sz="1400" u="none" cap="none" strike="noStrike">
              <a:solidFill>
                <a:srgbClr val="3B3B3C"/>
              </a:solidFill>
              <a:latin typeface="Arial"/>
              <a:ea typeface="Arial"/>
              <a:cs typeface="Arial"/>
              <a:sym typeface="Arial"/>
            </a:endParaRPr>
          </a:p>
        </p:txBody>
      </p:sp>
      <p:sp>
        <p:nvSpPr>
          <p:cNvPr id="218" name="Google Shape;218;g1010294de4d_0_7"/>
          <p:cNvSpPr txBox="1"/>
          <p:nvPr/>
        </p:nvSpPr>
        <p:spPr>
          <a:xfrm>
            <a:off x="1659398" y="4239685"/>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3</a:t>
            </a:r>
            <a:endParaRPr b="0" i="0" sz="1400" u="none" cap="none" strike="noStrike">
              <a:solidFill>
                <a:srgbClr val="3B3B3C"/>
              </a:solidFill>
              <a:latin typeface="Arial"/>
              <a:ea typeface="Arial"/>
              <a:cs typeface="Arial"/>
              <a:sym typeface="Arial"/>
            </a:endParaRPr>
          </a:p>
        </p:txBody>
      </p:sp>
      <p:sp>
        <p:nvSpPr>
          <p:cNvPr id="219" name="Google Shape;219;g1010294de4d_0_7"/>
          <p:cNvSpPr txBox="1"/>
          <p:nvPr/>
        </p:nvSpPr>
        <p:spPr>
          <a:xfrm>
            <a:off x="1659397" y="2660485"/>
            <a:ext cx="2713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Foundations</a:t>
            </a:r>
            <a:endParaRPr b="0" i="0" sz="1300" u="none" cap="none" strike="noStrike">
              <a:solidFill>
                <a:srgbClr val="3B3B3C"/>
              </a:solidFill>
              <a:latin typeface="Poppins"/>
              <a:ea typeface="Poppins"/>
              <a:cs typeface="Poppins"/>
              <a:sym typeface="Poppins"/>
            </a:endParaRPr>
          </a:p>
        </p:txBody>
      </p:sp>
      <p:sp>
        <p:nvSpPr>
          <p:cNvPr id="220" name="Google Shape;220;g1010294de4d_0_7"/>
          <p:cNvSpPr txBox="1"/>
          <p:nvPr/>
        </p:nvSpPr>
        <p:spPr>
          <a:xfrm>
            <a:off x="1659396" y="3335860"/>
            <a:ext cx="9342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2</a:t>
            </a:r>
            <a:endParaRPr b="0" i="0" sz="1400" u="none" cap="none" strike="noStrike">
              <a:solidFill>
                <a:srgbClr val="3B3B3C"/>
              </a:solidFill>
              <a:latin typeface="Arial"/>
              <a:ea typeface="Arial"/>
              <a:cs typeface="Arial"/>
              <a:sym typeface="Arial"/>
            </a:endParaRPr>
          </a:p>
        </p:txBody>
      </p:sp>
      <p:sp>
        <p:nvSpPr>
          <p:cNvPr id="221" name="Google Shape;221;g1010294de4d_0_7"/>
          <p:cNvSpPr txBox="1"/>
          <p:nvPr/>
        </p:nvSpPr>
        <p:spPr>
          <a:xfrm>
            <a:off x="1659412" y="4568693"/>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extLst>
                  <a:ext uri="http://customooxmlschemas.google.com/">
                    <go:slidesCustomData xmlns:go="http://customooxmlschemas.google.com/" textRoundtripDataId="7"/>
                  </a:ext>
                </a:extLst>
              </a:rPr>
              <a:t>Digital Marketing Toolkit:</a:t>
            </a:r>
            <a:r>
              <a:rPr b="0" i="0" lang="en-US" sz="1300" u="none" cap="none" strike="noStrike">
                <a:solidFill>
                  <a:srgbClr val="3B3B3C"/>
                </a:solidFill>
                <a:latin typeface="Poppins"/>
                <a:ea typeface="Poppins"/>
                <a:cs typeface="Poppins"/>
                <a:sym typeface="Poppins"/>
              </a:rPr>
              <a:t> Your website</a:t>
            </a:r>
            <a:endParaRPr b="0" i="0" sz="1300" u="none" cap="none" strike="noStrike">
              <a:solidFill>
                <a:srgbClr val="3B3B3C"/>
              </a:solidFill>
              <a:latin typeface="Poppins"/>
              <a:ea typeface="Poppins"/>
              <a:cs typeface="Poppins"/>
              <a:sym typeface="Poppins"/>
            </a:endParaRPr>
          </a:p>
        </p:txBody>
      </p:sp>
      <p:sp>
        <p:nvSpPr>
          <p:cNvPr id="222" name="Google Shape;222;g1010294de4d_0_7"/>
          <p:cNvSpPr/>
          <p:nvPr/>
        </p:nvSpPr>
        <p:spPr>
          <a:xfrm>
            <a:off x="865194" y="22689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1010294de4d_0_7"/>
          <p:cNvSpPr/>
          <p:nvPr/>
        </p:nvSpPr>
        <p:spPr>
          <a:xfrm>
            <a:off x="865206" y="51368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1010294de4d_0_7"/>
          <p:cNvSpPr txBox="1"/>
          <p:nvPr/>
        </p:nvSpPr>
        <p:spPr>
          <a:xfrm>
            <a:off x="1659398" y="5203635"/>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4</a:t>
            </a:r>
            <a:endParaRPr b="0" i="0" sz="1400" u="none" cap="none" strike="noStrike">
              <a:solidFill>
                <a:srgbClr val="3B3B3C"/>
              </a:solidFill>
              <a:latin typeface="Arial"/>
              <a:ea typeface="Arial"/>
              <a:cs typeface="Arial"/>
              <a:sym typeface="Arial"/>
            </a:endParaRPr>
          </a:p>
        </p:txBody>
      </p:sp>
      <p:sp>
        <p:nvSpPr>
          <p:cNvPr id="224" name="Google Shape;224;g1010294de4d_0_7"/>
          <p:cNvSpPr txBox="1"/>
          <p:nvPr/>
        </p:nvSpPr>
        <p:spPr>
          <a:xfrm>
            <a:off x="1659412" y="5489618"/>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Social media marketing</a:t>
            </a:r>
            <a:endParaRPr b="0" i="0" sz="1300" u="none" cap="none" strike="noStrike">
              <a:solidFill>
                <a:srgbClr val="3B3B3C"/>
              </a:solidFill>
              <a:latin typeface="Poppins"/>
              <a:ea typeface="Poppins"/>
              <a:cs typeface="Poppins"/>
              <a:sym typeface="Poppins"/>
            </a:endParaRPr>
          </a:p>
        </p:txBody>
      </p:sp>
      <p:grpSp>
        <p:nvGrpSpPr>
          <p:cNvPr id="225" name="Google Shape;225;g1010294de4d_0_7"/>
          <p:cNvGrpSpPr/>
          <p:nvPr/>
        </p:nvGrpSpPr>
        <p:grpSpPr>
          <a:xfrm>
            <a:off x="6504419" y="2268907"/>
            <a:ext cx="4540314" cy="3680903"/>
            <a:chOff x="6275819" y="2785282"/>
            <a:chExt cx="4540314" cy="3680903"/>
          </a:xfrm>
        </p:grpSpPr>
        <p:cxnSp>
          <p:nvCxnSpPr>
            <p:cNvPr id="226" name="Google Shape;226;g1010294de4d_0_7"/>
            <p:cNvCxnSpPr>
              <a:endCxn id="227" idx="4"/>
            </p:cNvCxnSpPr>
            <p:nvPr/>
          </p:nvCxnSpPr>
          <p:spPr>
            <a:xfrm>
              <a:off x="6452231" y="2966682"/>
              <a:ext cx="0" cy="3039300"/>
            </a:xfrm>
            <a:prstGeom prst="straightConnector1">
              <a:avLst/>
            </a:prstGeom>
            <a:noFill/>
            <a:ln cap="flat" cmpd="sng" w="9525">
              <a:solidFill>
                <a:srgbClr val="D3D3D3"/>
              </a:solidFill>
              <a:prstDash val="solid"/>
              <a:miter lim="800000"/>
              <a:headEnd len="sm" w="sm" type="none"/>
              <a:tailEnd len="sm" w="sm" type="none"/>
            </a:ln>
          </p:spPr>
        </p:cxnSp>
        <p:sp>
          <p:nvSpPr>
            <p:cNvPr id="228" name="Google Shape;228;g1010294de4d_0_7"/>
            <p:cNvSpPr/>
            <p:nvPr/>
          </p:nvSpPr>
          <p:spPr>
            <a:xfrm>
              <a:off x="6275819" y="3732494"/>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1010294de4d_0_7"/>
            <p:cNvSpPr txBox="1"/>
            <p:nvPr/>
          </p:nvSpPr>
          <p:spPr>
            <a:xfrm>
              <a:off x="7070022" y="2861635"/>
              <a:ext cx="1114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5</a:t>
              </a:r>
              <a:endParaRPr b="0" i="0" sz="1400" u="none" cap="none" strike="noStrike">
                <a:solidFill>
                  <a:srgbClr val="3B3B3C"/>
                </a:solidFill>
                <a:latin typeface="Arial"/>
                <a:ea typeface="Arial"/>
                <a:cs typeface="Arial"/>
                <a:sym typeface="Arial"/>
              </a:endParaRPr>
            </a:p>
          </p:txBody>
        </p:sp>
        <p:sp>
          <p:nvSpPr>
            <p:cNvPr id="230" name="Google Shape;230;g1010294de4d_0_7"/>
            <p:cNvSpPr/>
            <p:nvPr/>
          </p:nvSpPr>
          <p:spPr>
            <a:xfrm>
              <a:off x="6275831" y="46797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1010294de4d_0_7"/>
            <p:cNvSpPr txBox="1"/>
            <p:nvPr/>
          </p:nvSpPr>
          <p:spPr>
            <a:xfrm>
              <a:off x="7070033" y="4170860"/>
              <a:ext cx="37461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 </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Reviews and Online Booking Platforms (OTAs)</a:t>
              </a:r>
              <a:endParaRPr b="0" i="0" sz="1400" u="none" cap="none" strike="noStrike">
                <a:solidFill>
                  <a:srgbClr val="3B3B3C"/>
                </a:solidFill>
                <a:latin typeface="Arial"/>
                <a:ea typeface="Arial"/>
                <a:cs typeface="Arial"/>
                <a:sym typeface="Arial"/>
              </a:endParaRPr>
            </a:p>
          </p:txBody>
        </p:sp>
        <p:sp>
          <p:nvSpPr>
            <p:cNvPr id="232" name="Google Shape;232;g1010294de4d_0_7"/>
            <p:cNvSpPr txBox="1"/>
            <p:nvPr/>
          </p:nvSpPr>
          <p:spPr>
            <a:xfrm>
              <a:off x="7070023" y="4756060"/>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7</a:t>
              </a:r>
              <a:endParaRPr b="0" i="0" sz="1400" u="none" cap="none" strike="noStrike">
                <a:solidFill>
                  <a:srgbClr val="3B3B3C"/>
                </a:solidFill>
                <a:latin typeface="Arial"/>
                <a:ea typeface="Arial"/>
                <a:cs typeface="Arial"/>
                <a:sym typeface="Arial"/>
              </a:endParaRPr>
            </a:p>
          </p:txBody>
        </p:sp>
        <p:sp>
          <p:nvSpPr>
            <p:cNvPr id="233" name="Google Shape;233;g1010294de4d_0_7"/>
            <p:cNvSpPr txBox="1"/>
            <p:nvPr/>
          </p:nvSpPr>
          <p:spPr>
            <a:xfrm>
              <a:off x="7070022" y="3176860"/>
              <a:ext cx="27135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SEO and Blogging</a:t>
              </a:r>
              <a:endParaRPr b="0" i="0" sz="1300" u="none" cap="none" strike="noStrike">
                <a:solidFill>
                  <a:srgbClr val="3B3B3C"/>
                </a:solidFill>
                <a:latin typeface="Poppins"/>
                <a:ea typeface="Poppins"/>
                <a:cs typeface="Poppins"/>
                <a:sym typeface="Poppins"/>
              </a:endParaRPr>
            </a:p>
          </p:txBody>
        </p:sp>
        <p:sp>
          <p:nvSpPr>
            <p:cNvPr id="234" name="Google Shape;234;g1010294de4d_0_7"/>
            <p:cNvSpPr txBox="1"/>
            <p:nvPr/>
          </p:nvSpPr>
          <p:spPr>
            <a:xfrm>
              <a:off x="7070021" y="3852235"/>
              <a:ext cx="9342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6</a:t>
              </a:r>
              <a:endParaRPr b="0" i="0" sz="1400" u="none" cap="none" strike="noStrike">
                <a:solidFill>
                  <a:srgbClr val="3B3B3C"/>
                </a:solidFill>
                <a:latin typeface="Arial"/>
                <a:ea typeface="Arial"/>
                <a:cs typeface="Arial"/>
                <a:sym typeface="Arial"/>
              </a:endParaRPr>
            </a:p>
          </p:txBody>
        </p:sp>
        <p:sp>
          <p:nvSpPr>
            <p:cNvPr id="235" name="Google Shape;235;g1010294de4d_0_7"/>
            <p:cNvSpPr txBox="1"/>
            <p:nvPr/>
          </p:nvSpPr>
          <p:spPr>
            <a:xfrm>
              <a:off x="7070037" y="5085068"/>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 Email Marketing</a:t>
              </a:r>
              <a:endParaRPr b="0" i="0" sz="1300" u="none" cap="none" strike="noStrike">
                <a:solidFill>
                  <a:srgbClr val="3B3B3C"/>
                </a:solidFill>
                <a:latin typeface="Poppins"/>
                <a:ea typeface="Poppins"/>
                <a:cs typeface="Poppins"/>
                <a:sym typeface="Poppins"/>
              </a:endParaRPr>
            </a:p>
          </p:txBody>
        </p:sp>
        <p:sp>
          <p:nvSpPr>
            <p:cNvPr id="236" name="Google Shape;236;g1010294de4d_0_7"/>
            <p:cNvSpPr/>
            <p:nvPr/>
          </p:nvSpPr>
          <p:spPr>
            <a:xfrm>
              <a:off x="6275819" y="278528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1010294de4d_0_7"/>
            <p:cNvSpPr/>
            <p:nvPr/>
          </p:nvSpPr>
          <p:spPr>
            <a:xfrm>
              <a:off x="6275831" y="565318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1010294de4d_0_7"/>
            <p:cNvSpPr txBox="1"/>
            <p:nvPr/>
          </p:nvSpPr>
          <p:spPr>
            <a:xfrm>
              <a:off x="7070023" y="5720010"/>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8</a:t>
              </a:r>
              <a:endParaRPr b="0" i="0" sz="1400" u="none" cap="none" strike="noStrike">
                <a:solidFill>
                  <a:srgbClr val="3B3B3C"/>
                </a:solidFill>
                <a:latin typeface="Arial"/>
                <a:ea typeface="Arial"/>
                <a:cs typeface="Arial"/>
                <a:sym typeface="Arial"/>
              </a:endParaRPr>
            </a:p>
          </p:txBody>
        </p:sp>
        <p:sp>
          <p:nvSpPr>
            <p:cNvPr id="238" name="Google Shape;238;g1010294de4d_0_7"/>
            <p:cNvSpPr txBox="1"/>
            <p:nvPr/>
          </p:nvSpPr>
          <p:spPr>
            <a:xfrm>
              <a:off x="7070022" y="6005985"/>
              <a:ext cx="25830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262627"/>
                  </a:solidFill>
                  <a:latin typeface="Poppins"/>
                  <a:ea typeface="Poppins"/>
                  <a:cs typeface="Poppins"/>
                  <a:sym typeface="Poppins"/>
                  <a:extLst>
                    <a:ext uri="http://customooxmlschemas.google.com/">
                      <go:slidesCustomData xmlns:go="http://customooxmlschemas.google.com/" textRoundtripDataId="8"/>
                    </a:ext>
                  </a:extLst>
                </a:rPr>
                <a:t>Practical Technical Skills </a:t>
              </a:r>
              <a:br>
                <a:rPr b="0" i="0" lang="en-US" sz="1300" u="none" cap="none" strike="noStrike">
                  <a:solidFill>
                    <a:srgbClr val="262627"/>
                  </a:solidFill>
                  <a:latin typeface="Poppins"/>
                  <a:ea typeface="Poppins"/>
                  <a:cs typeface="Poppins"/>
                  <a:sym typeface="Poppins"/>
                  <a:extLst>
                    <a:ext uri="http://customooxmlschemas.google.com/">
                      <go:slidesCustomData xmlns:go="http://customooxmlschemas.google.com/" textRoundtripDataId="8"/>
                    </a:ext>
                  </a:extLst>
                </a:rPr>
              </a:br>
              <a:r>
                <a:rPr b="0" i="0" lang="en-US" sz="1300" u="none" cap="none" strike="noStrike">
                  <a:solidFill>
                    <a:srgbClr val="262627"/>
                  </a:solidFill>
                  <a:latin typeface="Poppins"/>
                  <a:ea typeface="Poppins"/>
                  <a:cs typeface="Poppins"/>
                  <a:sym typeface="Poppins"/>
                  <a:extLst>
                    <a:ext uri="http://customooxmlschemas.google.com/">
                      <go:slidesCustomData xmlns:go="http://customooxmlschemas.google.com/" textRoundtripDataId="8"/>
                    </a:ext>
                  </a:extLst>
                </a:rPr>
                <a:t>(Using technologies like Zoom)</a:t>
              </a:r>
              <a:endParaRPr b="0" i="0" sz="1300" u="none" cap="none" strike="noStrike">
                <a:solidFill>
                  <a:srgbClr val="3B3B3C"/>
                </a:solidFill>
                <a:latin typeface="Poppins"/>
                <a:ea typeface="Poppins"/>
                <a:cs typeface="Poppins"/>
                <a:sym typeface="Poppi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f344814fb7_0_132"/>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45" name="Google Shape;245;gf344814fb7_0_132"/>
          <p:cNvPicPr preferRelativeResize="0"/>
          <p:nvPr>
            <p:ph idx="2" type="pic"/>
          </p:nvPr>
        </p:nvPicPr>
        <p:blipFill rotWithShape="1">
          <a:blip r:embed="rId3">
            <a:alphaModFix/>
          </a:blip>
          <a:srcRect b="8938" l="525" r="14714" t="19521"/>
          <a:stretch/>
        </p:blipFill>
        <p:spPr>
          <a:xfrm>
            <a:off x="0" y="0"/>
            <a:ext cx="12192000" cy="6858000"/>
          </a:xfrm>
          <a:prstGeom prst="round2SameRect">
            <a:avLst>
              <a:gd fmla="val 0" name="adj1"/>
              <a:gd fmla="val 0" name="adj2"/>
            </a:avLst>
          </a:prstGeom>
          <a:solidFill>
            <a:srgbClr val="FFE8CB"/>
          </a:solidFill>
          <a:ln>
            <a:noFill/>
          </a:ln>
        </p:spPr>
      </p:pic>
      <p:sp>
        <p:nvSpPr>
          <p:cNvPr id="246" name="Google Shape;246;gf344814fb7_0_132"/>
          <p:cNvSpPr txBox="1"/>
          <p:nvPr>
            <p:ph idx="4294967295" type="ctrTitle"/>
          </p:nvPr>
        </p:nvSpPr>
        <p:spPr>
          <a:xfrm>
            <a:off x="784950" y="2392338"/>
            <a:ext cx="10622100" cy="2073300"/>
          </a:xfrm>
          <a:prstGeom prst="rect">
            <a:avLst/>
          </a:prstGeom>
          <a:noFill/>
          <a:ln>
            <a:noFill/>
          </a:ln>
        </p:spPr>
        <p:txBody>
          <a:bodyPr anchorCtr="0" anchor="t" bIns="0" lIns="0" spcFirstLastPara="1" rIns="0" wrap="square" tIns="0">
            <a:normAutofit/>
          </a:bodyPr>
          <a:lstStyle/>
          <a:p>
            <a:pPr indent="0" lvl="0" marL="0" marR="0" rtl="0" algn="ctr">
              <a:lnSpc>
                <a:spcPct val="90000"/>
              </a:lnSpc>
              <a:spcBef>
                <a:spcPts val="0"/>
              </a:spcBef>
              <a:spcAft>
                <a:spcPts val="0"/>
              </a:spcAft>
              <a:buClr>
                <a:schemeClr val="dk1"/>
              </a:buClr>
              <a:buSzPts val="4400"/>
              <a:buFont typeface="Inter Black"/>
              <a:buNone/>
            </a:pPr>
            <a:r>
              <a:rPr b="0" i="0" lang="en-US" sz="3300" u="none" cap="none" strike="noStrike">
                <a:solidFill>
                  <a:schemeClr val="lt2"/>
                </a:solidFill>
                <a:latin typeface="Inter Black"/>
                <a:ea typeface="Inter Black"/>
                <a:cs typeface="Inter Black"/>
                <a:sym typeface="Inter Black"/>
              </a:rPr>
              <a:t>Module 1</a:t>
            </a:r>
            <a:endParaRPr b="0" i="0" sz="5500" u="none" cap="none" strike="noStrike">
              <a:solidFill>
                <a:schemeClr val="lt2"/>
              </a:solidFill>
              <a:latin typeface="Inter Black"/>
              <a:ea typeface="Inter Black"/>
              <a:cs typeface="Inter Black"/>
              <a:sym typeface="Inter Black"/>
            </a:endParaRPr>
          </a:p>
          <a:p>
            <a:pPr indent="0" lvl="0" marL="0" marR="0" rtl="0" algn="ctr">
              <a:lnSpc>
                <a:spcPct val="90000"/>
              </a:lnSpc>
              <a:spcBef>
                <a:spcPts val="0"/>
              </a:spcBef>
              <a:spcAft>
                <a:spcPts val="0"/>
              </a:spcAft>
              <a:buClr>
                <a:schemeClr val="dk1"/>
              </a:buClr>
              <a:buSzPts val="4400"/>
              <a:buFont typeface="Inter Black"/>
              <a:buNone/>
            </a:pPr>
            <a:r>
              <a:rPr b="0" i="0" lang="en-US" sz="5500" u="none" cap="none" strike="noStrike">
                <a:solidFill>
                  <a:schemeClr val="lt2"/>
                </a:solidFill>
                <a:latin typeface="Inter Black"/>
                <a:ea typeface="Inter Black"/>
                <a:cs typeface="Inter Black"/>
                <a:sym typeface="Inter Black"/>
              </a:rPr>
              <a:t>Digital Marketing </a:t>
            </a:r>
            <a:endParaRPr b="0" i="0" sz="5500" u="none" cap="none" strike="noStrike">
              <a:solidFill>
                <a:schemeClr val="lt2"/>
              </a:solidFill>
              <a:latin typeface="Inter Black"/>
              <a:ea typeface="Inter Black"/>
              <a:cs typeface="Inter Black"/>
              <a:sym typeface="Inter Black"/>
            </a:endParaRPr>
          </a:p>
          <a:p>
            <a:pPr indent="0" lvl="0" marL="0" marR="0" rtl="0" algn="ctr">
              <a:lnSpc>
                <a:spcPct val="90000"/>
              </a:lnSpc>
              <a:spcBef>
                <a:spcPts val="0"/>
              </a:spcBef>
              <a:spcAft>
                <a:spcPts val="0"/>
              </a:spcAft>
              <a:buClr>
                <a:schemeClr val="dk1"/>
              </a:buClr>
              <a:buSzPts val="4400"/>
              <a:buFont typeface="Inter Black"/>
              <a:buNone/>
            </a:pPr>
            <a:r>
              <a:rPr b="0" i="0" lang="en-US" sz="5500" u="none" cap="none" strike="noStrike">
                <a:solidFill>
                  <a:schemeClr val="lt2"/>
                </a:solidFill>
                <a:latin typeface="Inter Black"/>
                <a:ea typeface="Inter Black"/>
                <a:cs typeface="Inter Black"/>
                <a:sym typeface="Inter Black"/>
              </a:rPr>
              <a:t>Foundations</a:t>
            </a:r>
            <a:endParaRPr b="0" i="0" sz="5500" u="none" cap="none" strike="noStrike">
              <a:solidFill>
                <a:schemeClr val="lt2"/>
              </a:solidFill>
              <a:latin typeface="Inter Black"/>
              <a:ea typeface="Inter Black"/>
              <a:cs typeface="Inter Black"/>
              <a:sym typeface="Inter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cxnSp>
        <p:nvCxnSpPr>
          <p:cNvPr id="251" name="Google Shape;251;gcb60a804cc_0_14"/>
          <p:cNvCxnSpPr/>
          <p:nvPr/>
        </p:nvCxnSpPr>
        <p:spPr>
          <a:xfrm>
            <a:off x="1041606" y="2450307"/>
            <a:ext cx="0" cy="3039300"/>
          </a:xfrm>
          <a:prstGeom prst="straightConnector1">
            <a:avLst/>
          </a:prstGeom>
          <a:noFill/>
          <a:ln cap="flat" cmpd="sng" w="9525">
            <a:solidFill>
              <a:srgbClr val="D3D3D3"/>
            </a:solidFill>
            <a:prstDash val="solid"/>
            <a:miter lim="800000"/>
            <a:headEnd len="sm" w="sm" type="none"/>
            <a:tailEnd len="sm" w="sm" type="none"/>
          </a:ln>
        </p:spPr>
      </p:cxnSp>
      <p:sp>
        <p:nvSpPr>
          <p:cNvPr id="252" name="Google Shape;252;gcb60a804cc_0_14"/>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53" name="Google Shape;253;gcb60a804cc_0_14"/>
          <p:cNvSpPr txBox="1"/>
          <p:nvPr>
            <p:ph type="ctrTitle"/>
          </p:nvPr>
        </p:nvSpPr>
        <p:spPr>
          <a:xfrm>
            <a:off x="874713" y="681824"/>
            <a:ext cx="10622100" cy="814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5600"/>
              <a:buFont typeface="Inter Black"/>
              <a:buNone/>
            </a:pPr>
            <a:r>
              <a:rPr lang="en-US">
                <a:extLst>
                  <a:ext uri="http://customooxmlschemas.google.com/">
                    <go:slidesCustomData xmlns:go="http://customooxmlschemas.google.com/" textRoundtripDataId="18"/>
                  </a:ext>
                </a:extLst>
              </a:rPr>
              <a:t>Course </a:t>
            </a:r>
            <a:r>
              <a:rPr lang="en-US"/>
              <a:t>Modules</a:t>
            </a:r>
            <a:endParaRPr/>
          </a:p>
        </p:txBody>
      </p:sp>
      <p:sp>
        <p:nvSpPr>
          <p:cNvPr id="254" name="Google Shape;254;gcb60a804cc_0_14"/>
          <p:cNvSpPr/>
          <p:nvPr/>
        </p:nvSpPr>
        <p:spPr>
          <a:xfrm>
            <a:off x="865194" y="3216119"/>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cb60a804cc_0_14"/>
          <p:cNvSpPr txBox="1"/>
          <p:nvPr/>
        </p:nvSpPr>
        <p:spPr>
          <a:xfrm>
            <a:off x="1659397" y="2345260"/>
            <a:ext cx="1114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chemeClr val="accent1"/>
                </a:solidFill>
                <a:latin typeface="Inter Black"/>
                <a:ea typeface="Inter Black"/>
                <a:cs typeface="Inter Black"/>
                <a:sym typeface="Inter Black"/>
              </a:rPr>
              <a:t>Module 1</a:t>
            </a:r>
            <a:endParaRPr b="0" i="0" sz="1400" u="none" cap="none" strike="noStrike">
              <a:solidFill>
                <a:schemeClr val="accent1"/>
              </a:solidFill>
              <a:latin typeface="Arial"/>
              <a:ea typeface="Arial"/>
              <a:cs typeface="Arial"/>
              <a:sym typeface="Arial"/>
            </a:endParaRPr>
          </a:p>
        </p:txBody>
      </p:sp>
      <p:sp>
        <p:nvSpPr>
          <p:cNvPr id="256" name="Google Shape;256;gcb60a804cc_0_14"/>
          <p:cNvSpPr/>
          <p:nvPr/>
        </p:nvSpPr>
        <p:spPr>
          <a:xfrm>
            <a:off x="865206" y="416333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cb60a804cc_0_14"/>
          <p:cNvSpPr txBox="1"/>
          <p:nvPr/>
        </p:nvSpPr>
        <p:spPr>
          <a:xfrm>
            <a:off x="1659408" y="3654485"/>
            <a:ext cx="37461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Branding for Digital Success</a:t>
            </a:r>
            <a:endParaRPr b="0" i="0" sz="1400" u="none" cap="none" strike="noStrike">
              <a:solidFill>
                <a:srgbClr val="3B3B3C"/>
              </a:solidFill>
              <a:latin typeface="Arial"/>
              <a:ea typeface="Arial"/>
              <a:cs typeface="Arial"/>
              <a:sym typeface="Arial"/>
            </a:endParaRPr>
          </a:p>
        </p:txBody>
      </p:sp>
      <p:sp>
        <p:nvSpPr>
          <p:cNvPr id="258" name="Google Shape;258;gcb60a804cc_0_14"/>
          <p:cNvSpPr txBox="1"/>
          <p:nvPr/>
        </p:nvSpPr>
        <p:spPr>
          <a:xfrm>
            <a:off x="1659398" y="4239685"/>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3</a:t>
            </a:r>
            <a:endParaRPr b="0" i="0" sz="1400" u="none" cap="none" strike="noStrike">
              <a:solidFill>
                <a:srgbClr val="3B3B3C"/>
              </a:solidFill>
              <a:latin typeface="Arial"/>
              <a:ea typeface="Arial"/>
              <a:cs typeface="Arial"/>
              <a:sym typeface="Arial"/>
            </a:endParaRPr>
          </a:p>
        </p:txBody>
      </p:sp>
      <p:sp>
        <p:nvSpPr>
          <p:cNvPr id="259" name="Google Shape;259;gcb60a804cc_0_14"/>
          <p:cNvSpPr txBox="1"/>
          <p:nvPr/>
        </p:nvSpPr>
        <p:spPr>
          <a:xfrm>
            <a:off x="1659397" y="2660485"/>
            <a:ext cx="2713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Foundations</a:t>
            </a:r>
            <a:endParaRPr b="0" i="0" sz="1300" u="none" cap="none" strike="noStrike">
              <a:solidFill>
                <a:srgbClr val="3B3B3C"/>
              </a:solidFill>
              <a:latin typeface="Poppins"/>
              <a:ea typeface="Poppins"/>
              <a:cs typeface="Poppins"/>
              <a:sym typeface="Poppins"/>
            </a:endParaRPr>
          </a:p>
        </p:txBody>
      </p:sp>
      <p:sp>
        <p:nvSpPr>
          <p:cNvPr id="260" name="Google Shape;260;gcb60a804cc_0_14"/>
          <p:cNvSpPr txBox="1"/>
          <p:nvPr/>
        </p:nvSpPr>
        <p:spPr>
          <a:xfrm>
            <a:off x="1659396" y="3335860"/>
            <a:ext cx="9342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2</a:t>
            </a:r>
            <a:endParaRPr b="0" i="0" sz="1400" u="none" cap="none" strike="noStrike">
              <a:solidFill>
                <a:srgbClr val="3B3B3C"/>
              </a:solidFill>
              <a:latin typeface="Arial"/>
              <a:ea typeface="Arial"/>
              <a:cs typeface="Arial"/>
              <a:sym typeface="Arial"/>
            </a:endParaRPr>
          </a:p>
        </p:txBody>
      </p:sp>
      <p:sp>
        <p:nvSpPr>
          <p:cNvPr id="261" name="Google Shape;261;gcb60a804cc_0_14"/>
          <p:cNvSpPr txBox="1"/>
          <p:nvPr/>
        </p:nvSpPr>
        <p:spPr>
          <a:xfrm>
            <a:off x="1659412" y="4568693"/>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 Your website</a:t>
            </a:r>
            <a:endParaRPr b="0" i="0" sz="1300" u="none" cap="none" strike="noStrike">
              <a:solidFill>
                <a:srgbClr val="3B3B3C"/>
              </a:solidFill>
              <a:latin typeface="Poppins"/>
              <a:ea typeface="Poppins"/>
              <a:cs typeface="Poppins"/>
              <a:sym typeface="Poppins"/>
            </a:endParaRPr>
          </a:p>
        </p:txBody>
      </p:sp>
      <p:sp>
        <p:nvSpPr>
          <p:cNvPr id="262" name="Google Shape;262;gcb60a804cc_0_14"/>
          <p:cNvSpPr/>
          <p:nvPr/>
        </p:nvSpPr>
        <p:spPr>
          <a:xfrm>
            <a:off x="865194" y="22689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gcb60a804cc_0_14"/>
          <p:cNvSpPr/>
          <p:nvPr/>
        </p:nvSpPr>
        <p:spPr>
          <a:xfrm>
            <a:off x="865206" y="51368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cb60a804cc_0_14"/>
          <p:cNvSpPr txBox="1"/>
          <p:nvPr/>
        </p:nvSpPr>
        <p:spPr>
          <a:xfrm>
            <a:off x="1659398" y="5203635"/>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4</a:t>
            </a:r>
            <a:endParaRPr b="0" i="0" sz="1400" u="none" cap="none" strike="noStrike">
              <a:solidFill>
                <a:srgbClr val="3B3B3C"/>
              </a:solidFill>
              <a:latin typeface="Arial"/>
              <a:ea typeface="Arial"/>
              <a:cs typeface="Arial"/>
              <a:sym typeface="Arial"/>
            </a:endParaRPr>
          </a:p>
        </p:txBody>
      </p:sp>
      <p:sp>
        <p:nvSpPr>
          <p:cNvPr id="265" name="Google Shape;265;gcb60a804cc_0_14"/>
          <p:cNvSpPr txBox="1"/>
          <p:nvPr/>
        </p:nvSpPr>
        <p:spPr>
          <a:xfrm>
            <a:off x="1659412" y="5489618"/>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Social media marketing</a:t>
            </a:r>
            <a:endParaRPr b="0" i="0" sz="1300" u="none" cap="none" strike="noStrike">
              <a:solidFill>
                <a:srgbClr val="3B3B3C"/>
              </a:solidFill>
              <a:latin typeface="Poppins"/>
              <a:ea typeface="Poppins"/>
              <a:cs typeface="Poppins"/>
              <a:sym typeface="Poppins"/>
            </a:endParaRPr>
          </a:p>
        </p:txBody>
      </p:sp>
      <p:grpSp>
        <p:nvGrpSpPr>
          <p:cNvPr id="266" name="Google Shape;266;gcb60a804cc_0_14"/>
          <p:cNvGrpSpPr/>
          <p:nvPr/>
        </p:nvGrpSpPr>
        <p:grpSpPr>
          <a:xfrm>
            <a:off x="6504419" y="2268907"/>
            <a:ext cx="4540314" cy="3680903"/>
            <a:chOff x="6275819" y="2785282"/>
            <a:chExt cx="4540314" cy="3680903"/>
          </a:xfrm>
        </p:grpSpPr>
        <p:cxnSp>
          <p:nvCxnSpPr>
            <p:cNvPr id="267" name="Google Shape;267;gcb60a804cc_0_14"/>
            <p:cNvCxnSpPr>
              <a:endCxn id="268" idx="4"/>
            </p:cNvCxnSpPr>
            <p:nvPr/>
          </p:nvCxnSpPr>
          <p:spPr>
            <a:xfrm>
              <a:off x="6452231" y="2966682"/>
              <a:ext cx="0" cy="3039300"/>
            </a:xfrm>
            <a:prstGeom prst="straightConnector1">
              <a:avLst/>
            </a:prstGeom>
            <a:noFill/>
            <a:ln cap="flat" cmpd="sng" w="9525">
              <a:solidFill>
                <a:srgbClr val="D3D3D3"/>
              </a:solidFill>
              <a:prstDash val="solid"/>
              <a:miter lim="800000"/>
              <a:headEnd len="sm" w="sm" type="none"/>
              <a:tailEnd len="sm" w="sm" type="none"/>
            </a:ln>
          </p:spPr>
        </p:cxnSp>
        <p:sp>
          <p:nvSpPr>
            <p:cNvPr id="269" name="Google Shape;269;gcb60a804cc_0_14"/>
            <p:cNvSpPr/>
            <p:nvPr/>
          </p:nvSpPr>
          <p:spPr>
            <a:xfrm>
              <a:off x="6275819" y="3732494"/>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cb60a804cc_0_14"/>
            <p:cNvSpPr txBox="1"/>
            <p:nvPr/>
          </p:nvSpPr>
          <p:spPr>
            <a:xfrm>
              <a:off x="7070022" y="2861635"/>
              <a:ext cx="1114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5</a:t>
              </a:r>
              <a:endParaRPr b="0" i="0" sz="1400" u="none" cap="none" strike="noStrike">
                <a:solidFill>
                  <a:srgbClr val="3B3B3C"/>
                </a:solidFill>
                <a:latin typeface="Arial"/>
                <a:ea typeface="Arial"/>
                <a:cs typeface="Arial"/>
                <a:sym typeface="Arial"/>
              </a:endParaRPr>
            </a:p>
          </p:txBody>
        </p:sp>
        <p:sp>
          <p:nvSpPr>
            <p:cNvPr id="271" name="Google Shape;271;gcb60a804cc_0_14"/>
            <p:cNvSpPr/>
            <p:nvPr/>
          </p:nvSpPr>
          <p:spPr>
            <a:xfrm>
              <a:off x="6275831" y="46797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cb60a804cc_0_14"/>
            <p:cNvSpPr txBox="1"/>
            <p:nvPr/>
          </p:nvSpPr>
          <p:spPr>
            <a:xfrm>
              <a:off x="7070033" y="4170860"/>
              <a:ext cx="37461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 </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Reviews and Online Booking Platforms (OTAs)</a:t>
              </a:r>
              <a:endParaRPr b="0" i="0" sz="1400" u="none" cap="none" strike="noStrike">
                <a:solidFill>
                  <a:srgbClr val="3B3B3C"/>
                </a:solidFill>
                <a:latin typeface="Arial"/>
                <a:ea typeface="Arial"/>
                <a:cs typeface="Arial"/>
                <a:sym typeface="Arial"/>
              </a:endParaRPr>
            </a:p>
          </p:txBody>
        </p:sp>
        <p:sp>
          <p:nvSpPr>
            <p:cNvPr id="273" name="Google Shape;273;gcb60a804cc_0_14"/>
            <p:cNvSpPr txBox="1"/>
            <p:nvPr/>
          </p:nvSpPr>
          <p:spPr>
            <a:xfrm>
              <a:off x="7070023" y="4756060"/>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7</a:t>
              </a:r>
              <a:endParaRPr b="0" i="0" sz="1400" u="none" cap="none" strike="noStrike">
                <a:solidFill>
                  <a:srgbClr val="3B3B3C"/>
                </a:solidFill>
                <a:latin typeface="Arial"/>
                <a:ea typeface="Arial"/>
                <a:cs typeface="Arial"/>
                <a:sym typeface="Arial"/>
              </a:endParaRPr>
            </a:p>
          </p:txBody>
        </p:sp>
        <p:sp>
          <p:nvSpPr>
            <p:cNvPr id="274" name="Google Shape;274;gcb60a804cc_0_14"/>
            <p:cNvSpPr txBox="1"/>
            <p:nvPr/>
          </p:nvSpPr>
          <p:spPr>
            <a:xfrm>
              <a:off x="7070022" y="3176860"/>
              <a:ext cx="27135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SEO and Blogging</a:t>
              </a:r>
              <a:endParaRPr b="0" i="0" sz="1300" u="none" cap="none" strike="noStrike">
                <a:solidFill>
                  <a:srgbClr val="3B3B3C"/>
                </a:solidFill>
                <a:latin typeface="Poppins"/>
                <a:ea typeface="Poppins"/>
                <a:cs typeface="Poppins"/>
                <a:sym typeface="Poppins"/>
              </a:endParaRPr>
            </a:p>
          </p:txBody>
        </p:sp>
        <p:sp>
          <p:nvSpPr>
            <p:cNvPr id="275" name="Google Shape;275;gcb60a804cc_0_14"/>
            <p:cNvSpPr txBox="1"/>
            <p:nvPr/>
          </p:nvSpPr>
          <p:spPr>
            <a:xfrm>
              <a:off x="7070021" y="3852235"/>
              <a:ext cx="9342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6</a:t>
              </a:r>
              <a:endParaRPr b="0" i="0" sz="1400" u="none" cap="none" strike="noStrike">
                <a:solidFill>
                  <a:srgbClr val="3B3B3C"/>
                </a:solidFill>
                <a:latin typeface="Arial"/>
                <a:ea typeface="Arial"/>
                <a:cs typeface="Arial"/>
                <a:sym typeface="Arial"/>
              </a:endParaRPr>
            </a:p>
          </p:txBody>
        </p:sp>
        <p:sp>
          <p:nvSpPr>
            <p:cNvPr id="276" name="Google Shape;276;gcb60a804cc_0_14"/>
            <p:cNvSpPr txBox="1"/>
            <p:nvPr/>
          </p:nvSpPr>
          <p:spPr>
            <a:xfrm>
              <a:off x="7070037" y="5085068"/>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 Email Marketing</a:t>
              </a:r>
              <a:endParaRPr b="0" i="0" sz="1300" u="none" cap="none" strike="noStrike">
                <a:solidFill>
                  <a:srgbClr val="3B3B3C"/>
                </a:solidFill>
                <a:latin typeface="Poppins"/>
                <a:ea typeface="Poppins"/>
                <a:cs typeface="Poppins"/>
                <a:sym typeface="Poppins"/>
              </a:endParaRPr>
            </a:p>
          </p:txBody>
        </p:sp>
        <p:sp>
          <p:nvSpPr>
            <p:cNvPr id="277" name="Google Shape;277;gcb60a804cc_0_14"/>
            <p:cNvSpPr/>
            <p:nvPr/>
          </p:nvSpPr>
          <p:spPr>
            <a:xfrm>
              <a:off x="6275819" y="278528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cb60a804cc_0_14"/>
            <p:cNvSpPr/>
            <p:nvPr/>
          </p:nvSpPr>
          <p:spPr>
            <a:xfrm>
              <a:off x="6275831" y="565318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cb60a804cc_0_14"/>
            <p:cNvSpPr txBox="1"/>
            <p:nvPr/>
          </p:nvSpPr>
          <p:spPr>
            <a:xfrm>
              <a:off x="7070023" y="5720010"/>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8</a:t>
              </a:r>
              <a:endParaRPr b="0" i="0" sz="1400" u="none" cap="none" strike="noStrike">
                <a:solidFill>
                  <a:srgbClr val="3B3B3C"/>
                </a:solidFill>
                <a:latin typeface="Arial"/>
                <a:ea typeface="Arial"/>
                <a:cs typeface="Arial"/>
                <a:sym typeface="Arial"/>
              </a:endParaRPr>
            </a:p>
          </p:txBody>
        </p:sp>
        <p:sp>
          <p:nvSpPr>
            <p:cNvPr id="279" name="Google Shape;279;gcb60a804cc_0_14"/>
            <p:cNvSpPr txBox="1"/>
            <p:nvPr/>
          </p:nvSpPr>
          <p:spPr>
            <a:xfrm>
              <a:off x="7070022" y="6005985"/>
              <a:ext cx="25830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262627"/>
                  </a:solidFill>
                  <a:latin typeface="Poppins"/>
                  <a:ea typeface="Poppins"/>
                  <a:cs typeface="Poppins"/>
                  <a:sym typeface="Poppins"/>
                </a:rPr>
                <a:t>Practical Technical Skills </a:t>
              </a:r>
              <a:br>
                <a:rPr b="0" i="0" lang="en-US" sz="1300" u="none" cap="none" strike="noStrike">
                  <a:solidFill>
                    <a:srgbClr val="262627"/>
                  </a:solidFill>
                  <a:latin typeface="Poppins"/>
                  <a:ea typeface="Poppins"/>
                  <a:cs typeface="Poppins"/>
                  <a:sym typeface="Poppins"/>
                </a:rPr>
              </a:br>
              <a:r>
                <a:rPr b="0" i="0" lang="en-US" sz="1300" u="none" cap="none" strike="noStrike">
                  <a:solidFill>
                    <a:srgbClr val="262627"/>
                  </a:solidFill>
                  <a:latin typeface="Poppins"/>
                  <a:ea typeface="Poppins"/>
                  <a:cs typeface="Poppins"/>
                  <a:sym typeface="Poppins"/>
                </a:rPr>
                <a:t>(Using technologies like Zoom)</a:t>
              </a:r>
              <a:endParaRPr b="0" i="0" sz="1300" u="none" cap="none" strike="noStrike">
                <a:solidFill>
                  <a:srgbClr val="3B3B3C"/>
                </a:solidFill>
                <a:latin typeface="Poppins"/>
                <a:ea typeface="Poppins"/>
                <a:cs typeface="Poppins"/>
                <a:sym typeface="Poppins"/>
              </a:endParaRPr>
            </a:p>
          </p:txBody>
        </p:sp>
      </p:grpSp>
      <p:sp>
        <p:nvSpPr>
          <p:cNvPr id="280" name="Google Shape;280;gcb60a804cc_0_14"/>
          <p:cNvSpPr/>
          <p:nvPr/>
        </p:nvSpPr>
        <p:spPr>
          <a:xfrm>
            <a:off x="816598" y="2220309"/>
            <a:ext cx="450000" cy="450000"/>
          </a:xfrm>
          <a:prstGeom prst="ellipse">
            <a:avLst/>
          </a:prstGeom>
          <a:solidFill>
            <a:srgbClr val="3D85C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fb43c5f4f6_1_286"/>
          <p:cNvSpPr/>
          <p:nvPr/>
        </p:nvSpPr>
        <p:spPr>
          <a:xfrm>
            <a:off x="874713" y="2634385"/>
            <a:ext cx="10622100" cy="2967900"/>
          </a:xfrm>
          <a:prstGeom prst="roundRect">
            <a:avLst>
              <a:gd fmla="val 4693"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286" name="Google Shape;286;gfb43c5f4f6_1_286"/>
          <p:cNvSpPr txBox="1"/>
          <p:nvPr>
            <p:ph type="ctrTitle"/>
          </p:nvPr>
        </p:nvSpPr>
        <p:spPr>
          <a:xfrm>
            <a:off x="874713" y="986624"/>
            <a:ext cx="10622100" cy="814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5600"/>
              <a:buFont typeface="Inter Black"/>
              <a:buNone/>
            </a:pPr>
            <a:r>
              <a:rPr lang="en-US"/>
              <a:t>Purpose of the session</a:t>
            </a:r>
            <a:endParaRPr/>
          </a:p>
        </p:txBody>
      </p:sp>
      <p:sp>
        <p:nvSpPr>
          <p:cNvPr id="287" name="Google Shape;287;gfb43c5f4f6_1_286"/>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8" name="Google Shape;288;gfb43c5f4f6_1_286"/>
          <p:cNvSpPr txBox="1"/>
          <p:nvPr/>
        </p:nvSpPr>
        <p:spPr>
          <a:xfrm>
            <a:off x="1607408" y="2634375"/>
            <a:ext cx="8977200" cy="1693200"/>
          </a:xfrm>
          <a:prstGeom prst="rect">
            <a:avLst/>
          </a:prstGeom>
          <a:noFill/>
          <a:ln>
            <a:noFill/>
          </a:ln>
        </p:spPr>
        <p:txBody>
          <a:bodyPr anchorCtr="0" anchor="t" bIns="0" lIns="0" spcFirstLastPara="1" rIns="0" wrap="square" tIns="0">
            <a:spAutoFit/>
          </a:bodyPr>
          <a:lstStyle/>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Gain a deeper understanding of opportunities and benefits of digital marketing for tourism products</a:t>
            </a:r>
            <a:endParaRPr b="0" i="0" sz="2000" u="none" cap="none" strike="noStrike">
              <a:solidFill>
                <a:srgbClr val="000000"/>
              </a:solidFill>
              <a:latin typeface="Poppins"/>
              <a:ea typeface="Poppins"/>
              <a:cs typeface="Poppins"/>
              <a:sym typeface="Poppins"/>
            </a:endParaRPr>
          </a:p>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A deeper look into why successful Digital Marketing starts with the customer (the traveller)</a:t>
            </a:r>
            <a:endParaRPr b="0" i="0" sz="2000" u="none" cap="none" strike="noStrike">
              <a:solidFill>
                <a:srgbClr val="000000"/>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f344814fb7_0_780"/>
          <p:cNvSpPr txBox="1"/>
          <p:nvPr>
            <p:ph type="ctrTitle"/>
          </p:nvPr>
        </p:nvSpPr>
        <p:spPr>
          <a:xfrm>
            <a:off x="874731" y="986625"/>
            <a:ext cx="7806000" cy="814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5600"/>
              <a:buFont typeface="Inter Black"/>
              <a:buNone/>
            </a:pPr>
            <a:r>
              <a:rPr lang="en-US"/>
              <a:t>What you’ll learn</a:t>
            </a:r>
            <a:endParaRPr/>
          </a:p>
        </p:txBody>
      </p:sp>
      <p:sp>
        <p:nvSpPr>
          <p:cNvPr id="294" name="Google Shape;294;gf344814fb7_0_780"/>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95" name="Google Shape;295;gf344814fb7_0_780"/>
          <p:cNvSpPr txBox="1"/>
          <p:nvPr/>
        </p:nvSpPr>
        <p:spPr>
          <a:xfrm>
            <a:off x="874700" y="2678025"/>
            <a:ext cx="4613400" cy="3143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600"/>
              <a:buFont typeface="Arial"/>
              <a:buNone/>
            </a:pPr>
            <a:r>
              <a:rPr b="0" i="0" lang="en-US" sz="1800" u="none" cap="none" strike="noStrike">
                <a:solidFill>
                  <a:schemeClr val="dk1"/>
                </a:solidFill>
                <a:latin typeface="Inter Black"/>
                <a:ea typeface="Inter Black"/>
                <a:cs typeface="Inter Black"/>
                <a:sym typeface="Inter Black"/>
              </a:rPr>
              <a:t>Knowledge</a:t>
            </a:r>
            <a:endParaRPr b="0" i="0" sz="1800" u="none" cap="none" strike="noStrike">
              <a:solidFill>
                <a:schemeClr val="dk1"/>
              </a:solidFill>
              <a:latin typeface="Inter Black"/>
              <a:ea typeface="Inter Black"/>
              <a:cs typeface="Inter Black"/>
              <a:sym typeface="Inter Black"/>
            </a:endParaRPr>
          </a:p>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Inter Black"/>
              <a:ea typeface="Inter Black"/>
              <a:cs typeface="Inter Black"/>
              <a:sym typeface="Inter Black"/>
            </a:endParaRPr>
          </a:p>
          <a:p>
            <a:pPr indent="-330200" lvl="0" marL="457200" marR="0" rtl="0" algn="l">
              <a:lnSpc>
                <a:spcPct val="150000"/>
              </a:lnSpc>
              <a:spcBef>
                <a:spcPts val="0"/>
              </a:spcBef>
              <a:spcAft>
                <a:spcPts val="0"/>
              </a:spcAft>
              <a:buClr>
                <a:srgbClr val="000000"/>
              </a:buClr>
              <a:buSzPts val="1600"/>
              <a:buFont typeface="Poppins"/>
              <a:buChar char="✔"/>
            </a:pPr>
            <a:r>
              <a:rPr b="0" i="0" lang="en-US" sz="1600" u="none" cap="none" strike="noStrike">
                <a:solidFill>
                  <a:srgbClr val="000000"/>
                </a:solidFill>
                <a:latin typeface="Poppins"/>
                <a:ea typeface="Poppins"/>
                <a:cs typeface="Poppins"/>
                <a:sym typeface="Poppins"/>
              </a:rPr>
              <a:t>Understanding of relevance and opportunities of </a:t>
            </a:r>
            <a:r>
              <a:rPr b="0" i="0" lang="en-US" sz="16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31"/>
                  </a:ext>
                </a:extLst>
              </a:rPr>
              <a:t>Digital Marketing in tourism</a:t>
            </a:r>
            <a:endParaRPr b="0" i="0" sz="1600" u="none" cap="none" strike="noStrike">
              <a:solidFill>
                <a:srgbClr val="000000"/>
              </a:solidFill>
              <a:latin typeface="Poppins"/>
              <a:ea typeface="Poppins"/>
              <a:cs typeface="Poppins"/>
              <a:sym typeface="Poppins"/>
            </a:endParaRPr>
          </a:p>
          <a:p>
            <a:pPr indent="-330200" lvl="0" marL="457200" marR="0" rtl="0" algn="l">
              <a:lnSpc>
                <a:spcPct val="150000"/>
              </a:lnSpc>
              <a:spcBef>
                <a:spcPts val="0"/>
              </a:spcBef>
              <a:spcAft>
                <a:spcPts val="0"/>
              </a:spcAft>
              <a:buClr>
                <a:srgbClr val="000000"/>
              </a:buClr>
              <a:buSzPts val="1600"/>
              <a:buFont typeface="Poppins"/>
              <a:buChar char="✔"/>
            </a:pPr>
            <a:r>
              <a:rPr b="0" i="0" lang="en-US" sz="1600" u="none" cap="none" strike="noStrike">
                <a:solidFill>
                  <a:srgbClr val="000000"/>
                </a:solidFill>
                <a:latin typeface="Poppins"/>
                <a:ea typeface="Poppins"/>
                <a:cs typeface="Poppins"/>
                <a:sym typeface="Poppins"/>
              </a:rPr>
              <a:t>Understanding the customer journey in digital marketing</a:t>
            </a:r>
            <a:endParaRPr b="0" i="0" sz="1600" u="none" cap="none" strike="noStrike">
              <a:solidFill>
                <a:srgbClr val="000000"/>
              </a:solidFill>
              <a:latin typeface="Poppins"/>
              <a:ea typeface="Poppins"/>
              <a:cs typeface="Poppins"/>
              <a:sym typeface="Poppins"/>
            </a:endParaRPr>
          </a:p>
          <a:p>
            <a:pPr indent="-330200" lvl="0" marL="457200" marR="0" rtl="0" algn="l">
              <a:lnSpc>
                <a:spcPct val="150000"/>
              </a:lnSpc>
              <a:spcBef>
                <a:spcPts val="0"/>
              </a:spcBef>
              <a:spcAft>
                <a:spcPts val="0"/>
              </a:spcAft>
              <a:buClr>
                <a:srgbClr val="000000"/>
              </a:buClr>
              <a:buSzPts val="1600"/>
              <a:buFont typeface="Poppins"/>
              <a:buChar char="✔"/>
            </a:pPr>
            <a:r>
              <a:rPr b="0" i="0" lang="en-US" sz="1600" u="none" cap="none" strike="noStrike">
                <a:solidFill>
                  <a:srgbClr val="000000"/>
                </a:solidFill>
                <a:latin typeface="Poppins"/>
                <a:ea typeface="Poppins"/>
                <a:cs typeface="Poppins"/>
                <a:sym typeface="Poppins"/>
              </a:rPr>
              <a:t>Understanding of market knowledge as a success factor for digital marketing</a:t>
            </a:r>
            <a:endParaRPr b="0" i="0" sz="1400" u="none" cap="none" strike="noStrike">
              <a:solidFill>
                <a:srgbClr val="000000"/>
              </a:solidFill>
              <a:latin typeface="Poppins"/>
              <a:ea typeface="Poppins"/>
              <a:cs typeface="Poppins"/>
              <a:sym typeface="Poppins"/>
            </a:endParaRPr>
          </a:p>
        </p:txBody>
      </p:sp>
      <p:cxnSp>
        <p:nvCxnSpPr>
          <p:cNvPr id="296" name="Google Shape;296;gf344814fb7_0_780"/>
          <p:cNvCxnSpPr/>
          <p:nvPr/>
        </p:nvCxnSpPr>
        <p:spPr>
          <a:xfrm>
            <a:off x="6095992" y="3267361"/>
            <a:ext cx="0" cy="2014800"/>
          </a:xfrm>
          <a:prstGeom prst="straightConnector1">
            <a:avLst/>
          </a:prstGeom>
          <a:noFill/>
          <a:ln cap="flat" cmpd="sng" w="9525">
            <a:solidFill>
              <a:schemeClr val="dk1">
                <a:alpha val="20000"/>
              </a:schemeClr>
            </a:solidFill>
            <a:prstDash val="solid"/>
            <a:miter lim="800000"/>
            <a:headEnd len="sm" w="sm" type="none"/>
            <a:tailEnd len="sm" w="sm" type="none"/>
          </a:ln>
        </p:spPr>
      </p:cxnSp>
      <p:grpSp>
        <p:nvGrpSpPr>
          <p:cNvPr id="297" name="Google Shape;297;gf344814fb7_0_780"/>
          <p:cNvGrpSpPr/>
          <p:nvPr/>
        </p:nvGrpSpPr>
        <p:grpSpPr>
          <a:xfrm>
            <a:off x="7272815" y="590677"/>
            <a:ext cx="1479090" cy="1210447"/>
            <a:chOff x="8585576" y="-305576"/>
            <a:chExt cx="641687" cy="525140"/>
          </a:xfrm>
        </p:grpSpPr>
        <p:sp>
          <p:nvSpPr>
            <p:cNvPr id="298" name="Google Shape;298;gf344814fb7_0_780"/>
            <p:cNvSpPr/>
            <p:nvPr/>
          </p:nvSpPr>
          <p:spPr>
            <a:xfrm>
              <a:off x="8795358" y="-179432"/>
              <a:ext cx="264627" cy="319473"/>
            </a:xfrm>
            <a:custGeom>
              <a:rect b="b" l="l" r="r" t="t"/>
              <a:pathLst>
                <a:path extrusionOk="0" h="488" w="403">
                  <a:moveTo>
                    <a:pt x="332" y="82"/>
                  </a:moveTo>
                  <a:cubicBezTo>
                    <a:pt x="223" y="0"/>
                    <a:pt x="0" y="55"/>
                    <a:pt x="21" y="217"/>
                  </a:cubicBezTo>
                  <a:cubicBezTo>
                    <a:pt x="30" y="319"/>
                    <a:pt x="101" y="329"/>
                    <a:pt x="90" y="445"/>
                  </a:cubicBezTo>
                  <a:cubicBezTo>
                    <a:pt x="82" y="459"/>
                    <a:pt x="85" y="468"/>
                    <a:pt x="93" y="474"/>
                  </a:cubicBezTo>
                  <a:cubicBezTo>
                    <a:pt x="98" y="477"/>
                    <a:pt x="106" y="479"/>
                    <a:pt x="114" y="481"/>
                  </a:cubicBezTo>
                  <a:cubicBezTo>
                    <a:pt x="131" y="484"/>
                    <a:pt x="152" y="483"/>
                    <a:pt x="168" y="484"/>
                  </a:cubicBezTo>
                  <a:cubicBezTo>
                    <a:pt x="174" y="484"/>
                    <a:pt x="180" y="484"/>
                    <a:pt x="184" y="485"/>
                  </a:cubicBezTo>
                  <a:cubicBezTo>
                    <a:pt x="192" y="487"/>
                    <a:pt x="199" y="488"/>
                    <a:pt x="205" y="487"/>
                  </a:cubicBezTo>
                  <a:cubicBezTo>
                    <a:pt x="244" y="480"/>
                    <a:pt x="232" y="415"/>
                    <a:pt x="246" y="382"/>
                  </a:cubicBezTo>
                  <a:cubicBezTo>
                    <a:pt x="252" y="344"/>
                    <a:pt x="278" y="316"/>
                    <a:pt x="310" y="297"/>
                  </a:cubicBezTo>
                  <a:cubicBezTo>
                    <a:pt x="311" y="297"/>
                    <a:pt x="311" y="296"/>
                    <a:pt x="312" y="296"/>
                  </a:cubicBezTo>
                  <a:cubicBezTo>
                    <a:pt x="385" y="253"/>
                    <a:pt x="403" y="135"/>
                    <a:pt x="332" y="82"/>
                  </a:cubicBezTo>
                  <a:close/>
                  <a:moveTo>
                    <a:pt x="264" y="295"/>
                  </a:moveTo>
                  <a:cubicBezTo>
                    <a:pt x="217" y="333"/>
                    <a:pt x="213" y="398"/>
                    <a:pt x="202" y="453"/>
                  </a:cubicBezTo>
                  <a:cubicBezTo>
                    <a:pt x="196" y="452"/>
                    <a:pt x="189" y="452"/>
                    <a:pt x="183" y="452"/>
                  </a:cubicBezTo>
                  <a:cubicBezTo>
                    <a:pt x="177" y="452"/>
                    <a:pt x="171" y="452"/>
                    <a:pt x="166" y="452"/>
                  </a:cubicBezTo>
                  <a:cubicBezTo>
                    <a:pt x="159" y="452"/>
                    <a:pt x="153" y="452"/>
                    <a:pt x="147" y="452"/>
                  </a:cubicBezTo>
                  <a:cubicBezTo>
                    <a:pt x="141" y="452"/>
                    <a:pt x="134" y="451"/>
                    <a:pt x="128" y="450"/>
                  </a:cubicBezTo>
                  <a:cubicBezTo>
                    <a:pt x="120" y="449"/>
                    <a:pt x="112" y="446"/>
                    <a:pt x="105" y="442"/>
                  </a:cubicBezTo>
                  <a:cubicBezTo>
                    <a:pt x="144" y="329"/>
                    <a:pt x="62" y="299"/>
                    <a:pt x="58" y="198"/>
                  </a:cubicBezTo>
                  <a:cubicBezTo>
                    <a:pt x="54" y="73"/>
                    <a:pt x="243" y="49"/>
                    <a:pt x="321" y="116"/>
                  </a:cubicBezTo>
                  <a:cubicBezTo>
                    <a:pt x="378" y="186"/>
                    <a:pt x="331" y="256"/>
                    <a:pt x="264" y="29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299" name="Google Shape;299;gf344814fb7_0_780"/>
            <p:cNvSpPr/>
            <p:nvPr/>
          </p:nvSpPr>
          <p:spPr>
            <a:xfrm>
              <a:off x="8878997" y="-114990"/>
              <a:ext cx="90494" cy="272853"/>
            </a:xfrm>
            <a:custGeom>
              <a:rect b="b" l="l" r="r" t="t"/>
              <a:pathLst>
                <a:path extrusionOk="0" h="416" w="138">
                  <a:moveTo>
                    <a:pt x="0" y="360"/>
                  </a:moveTo>
                  <a:cubicBezTo>
                    <a:pt x="3" y="262"/>
                    <a:pt x="7" y="163"/>
                    <a:pt x="24" y="67"/>
                  </a:cubicBezTo>
                  <a:cubicBezTo>
                    <a:pt x="29" y="35"/>
                    <a:pt x="68" y="16"/>
                    <a:pt x="71" y="60"/>
                  </a:cubicBezTo>
                  <a:cubicBezTo>
                    <a:pt x="138" y="0"/>
                    <a:pt x="98" y="137"/>
                    <a:pt x="90" y="164"/>
                  </a:cubicBezTo>
                  <a:cubicBezTo>
                    <a:pt x="75" y="224"/>
                    <a:pt x="64" y="286"/>
                    <a:pt x="60" y="348"/>
                  </a:cubicBezTo>
                  <a:cubicBezTo>
                    <a:pt x="7" y="416"/>
                    <a:pt x="65" y="193"/>
                    <a:pt x="68" y="177"/>
                  </a:cubicBezTo>
                  <a:cubicBezTo>
                    <a:pt x="68" y="177"/>
                    <a:pt x="68" y="178"/>
                    <a:pt x="68" y="178"/>
                  </a:cubicBezTo>
                  <a:cubicBezTo>
                    <a:pt x="73" y="154"/>
                    <a:pt x="80" y="131"/>
                    <a:pt x="86" y="107"/>
                  </a:cubicBezTo>
                  <a:cubicBezTo>
                    <a:pt x="86" y="107"/>
                    <a:pt x="86" y="107"/>
                    <a:pt x="86" y="107"/>
                  </a:cubicBezTo>
                  <a:cubicBezTo>
                    <a:pt x="86" y="107"/>
                    <a:pt x="86" y="106"/>
                    <a:pt x="86" y="106"/>
                  </a:cubicBezTo>
                  <a:cubicBezTo>
                    <a:pt x="86" y="106"/>
                    <a:pt x="86" y="106"/>
                    <a:pt x="86" y="106"/>
                  </a:cubicBezTo>
                  <a:cubicBezTo>
                    <a:pt x="88" y="94"/>
                    <a:pt x="93" y="81"/>
                    <a:pt x="91" y="68"/>
                  </a:cubicBezTo>
                  <a:cubicBezTo>
                    <a:pt x="77" y="79"/>
                    <a:pt x="77" y="99"/>
                    <a:pt x="65" y="111"/>
                  </a:cubicBezTo>
                  <a:cubicBezTo>
                    <a:pt x="51" y="118"/>
                    <a:pt x="46" y="101"/>
                    <a:pt x="48" y="90"/>
                  </a:cubicBezTo>
                  <a:cubicBezTo>
                    <a:pt x="44" y="180"/>
                    <a:pt x="34" y="271"/>
                    <a:pt x="19" y="360"/>
                  </a:cubicBezTo>
                  <a:cubicBezTo>
                    <a:pt x="19" y="360"/>
                    <a:pt x="19" y="360"/>
                    <a:pt x="19" y="360"/>
                  </a:cubicBezTo>
                  <a:cubicBezTo>
                    <a:pt x="16" y="368"/>
                    <a:pt x="2" y="370"/>
                    <a:pt x="0" y="36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0" name="Google Shape;300;gf344814fb7_0_780"/>
            <p:cNvSpPr/>
            <p:nvPr/>
          </p:nvSpPr>
          <p:spPr>
            <a:xfrm>
              <a:off x="8588319" y="63256"/>
              <a:ext cx="109690" cy="52103"/>
            </a:xfrm>
            <a:custGeom>
              <a:rect b="b" l="l" r="r" t="t"/>
              <a:pathLst>
                <a:path extrusionOk="0" h="80" w="168">
                  <a:moveTo>
                    <a:pt x="155" y="50"/>
                  </a:moveTo>
                  <a:cubicBezTo>
                    <a:pt x="115" y="63"/>
                    <a:pt x="73" y="70"/>
                    <a:pt x="31" y="74"/>
                  </a:cubicBezTo>
                  <a:cubicBezTo>
                    <a:pt x="27" y="79"/>
                    <a:pt x="20" y="80"/>
                    <a:pt x="16" y="75"/>
                  </a:cubicBezTo>
                  <a:cubicBezTo>
                    <a:pt x="0" y="46"/>
                    <a:pt x="58" y="48"/>
                    <a:pt x="74" y="40"/>
                  </a:cubicBezTo>
                  <a:cubicBezTo>
                    <a:pt x="95" y="38"/>
                    <a:pt x="162" y="0"/>
                    <a:pt x="167" y="31"/>
                  </a:cubicBezTo>
                  <a:cubicBezTo>
                    <a:pt x="168" y="39"/>
                    <a:pt x="163" y="48"/>
                    <a:pt x="155" y="5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1" name="Google Shape;301;gf344814fb7_0_780"/>
            <p:cNvSpPr/>
            <p:nvPr/>
          </p:nvSpPr>
          <p:spPr>
            <a:xfrm>
              <a:off x="8585576" y="-99907"/>
              <a:ext cx="109690" cy="28794"/>
            </a:xfrm>
            <a:custGeom>
              <a:rect b="b" l="l" r="r" t="t"/>
              <a:pathLst>
                <a:path extrusionOk="0" h="45" w="167">
                  <a:moveTo>
                    <a:pt x="164" y="31"/>
                  </a:moveTo>
                  <a:cubicBezTo>
                    <a:pt x="163" y="38"/>
                    <a:pt x="157" y="45"/>
                    <a:pt x="149" y="45"/>
                  </a:cubicBezTo>
                  <a:cubicBezTo>
                    <a:pt x="110" y="42"/>
                    <a:pt x="70" y="37"/>
                    <a:pt x="31" y="30"/>
                  </a:cubicBezTo>
                  <a:cubicBezTo>
                    <a:pt x="31" y="30"/>
                    <a:pt x="31" y="30"/>
                    <a:pt x="31" y="30"/>
                  </a:cubicBezTo>
                  <a:cubicBezTo>
                    <a:pt x="0" y="0"/>
                    <a:pt x="109" y="15"/>
                    <a:pt x="123" y="12"/>
                  </a:cubicBezTo>
                  <a:cubicBezTo>
                    <a:pt x="138" y="13"/>
                    <a:pt x="167" y="9"/>
                    <a:pt x="164" y="3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2" name="Google Shape;302;gf344814fb7_0_780"/>
            <p:cNvSpPr/>
            <p:nvPr/>
          </p:nvSpPr>
          <p:spPr>
            <a:xfrm>
              <a:off x="8739142" y="-293236"/>
              <a:ext cx="63072" cy="86381"/>
            </a:xfrm>
            <a:custGeom>
              <a:rect b="b" l="l" r="r" t="t"/>
              <a:pathLst>
                <a:path extrusionOk="0" h="133" w="96">
                  <a:moveTo>
                    <a:pt x="66" y="119"/>
                  </a:moveTo>
                  <a:cubicBezTo>
                    <a:pt x="47" y="93"/>
                    <a:pt x="36" y="61"/>
                    <a:pt x="10" y="40"/>
                  </a:cubicBezTo>
                  <a:cubicBezTo>
                    <a:pt x="0" y="0"/>
                    <a:pt x="82" y="90"/>
                    <a:pt x="86" y="99"/>
                  </a:cubicBezTo>
                  <a:cubicBezTo>
                    <a:pt x="96" y="112"/>
                    <a:pt x="77" y="133"/>
                    <a:pt x="66" y="11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3" name="Google Shape;303;gf344814fb7_0_780"/>
            <p:cNvSpPr/>
            <p:nvPr/>
          </p:nvSpPr>
          <p:spPr>
            <a:xfrm>
              <a:off x="9020222" y="-305576"/>
              <a:ext cx="35649" cy="72670"/>
            </a:xfrm>
            <a:custGeom>
              <a:rect b="b" l="l" r="r" t="t"/>
              <a:pathLst>
                <a:path extrusionOk="0" h="111" w="54">
                  <a:moveTo>
                    <a:pt x="54" y="10"/>
                  </a:moveTo>
                  <a:cubicBezTo>
                    <a:pt x="54" y="10"/>
                    <a:pt x="54" y="10"/>
                    <a:pt x="54" y="10"/>
                  </a:cubicBezTo>
                  <a:cubicBezTo>
                    <a:pt x="51" y="38"/>
                    <a:pt x="36" y="63"/>
                    <a:pt x="33" y="91"/>
                  </a:cubicBezTo>
                  <a:cubicBezTo>
                    <a:pt x="31" y="111"/>
                    <a:pt x="0" y="110"/>
                    <a:pt x="4" y="89"/>
                  </a:cubicBezTo>
                  <a:cubicBezTo>
                    <a:pt x="10" y="60"/>
                    <a:pt x="30" y="37"/>
                    <a:pt x="38" y="10"/>
                  </a:cubicBezTo>
                  <a:cubicBezTo>
                    <a:pt x="39" y="1"/>
                    <a:pt x="53" y="0"/>
                    <a:pt x="54" y="10"/>
                  </a:cubicBezTo>
                  <a:cubicBezTo>
                    <a:pt x="54" y="10"/>
                    <a:pt x="54" y="10"/>
                    <a:pt x="54" y="1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4" name="Google Shape;304;gf344814fb7_0_780"/>
            <p:cNvSpPr/>
            <p:nvPr/>
          </p:nvSpPr>
          <p:spPr>
            <a:xfrm>
              <a:off x="9131284" y="-134185"/>
              <a:ext cx="95979" cy="27422"/>
            </a:xfrm>
            <a:custGeom>
              <a:rect b="b" l="l" r="r" t="t"/>
              <a:pathLst>
                <a:path extrusionOk="0" h="42" w="147">
                  <a:moveTo>
                    <a:pt x="138" y="28"/>
                  </a:moveTo>
                  <a:cubicBezTo>
                    <a:pt x="129" y="36"/>
                    <a:pt x="115" y="33"/>
                    <a:pt x="103" y="34"/>
                  </a:cubicBezTo>
                  <a:cubicBezTo>
                    <a:pt x="76" y="35"/>
                    <a:pt x="49" y="42"/>
                    <a:pt x="22" y="42"/>
                  </a:cubicBezTo>
                  <a:cubicBezTo>
                    <a:pt x="16" y="41"/>
                    <a:pt x="11" y="42"/>
                    <a:pt x="6" y="40"/>
                  </a:cubicBezTo>
                  <a:cubicBezTo>
                    <a:pt x="0" y="37"/>
                    <a:pt x="4" y="30"/>
                    <a:pt x="10" y="31"/>
                  </a:cubicBezTo>
                  <a:cubicBezTo>
                    <a:pt x="50" y="22"/>
                    <a:pt x="88" y="4"/>
                    <a:pt x="129" y="0"/>
                  </a:cubicBezTo>
                  <a:cubicBezTo>
                    <a:pt x="144" y="0"/>
                    <a:pt x="147" y="20"/>
                    <a:pt x="138" y="2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5" name="Google Shape;305;gf344814fb7_0_780"/>
            <p:cNvSpPr/>
            <p:nvPr/>
          </p:nvSpPr>
          <p:spPr>
            <a:xfrm>
              <a:off x="9095634" y="19380"/>
              <a:ext cx="104206" cy="61701"/>
            </a:xfrm>
            <a:custGeom>
              <a:rect b="b" l="l" r="r" t="t"/>
              <a:pathLst>
                <a:path extrusionOk="0" h="95" w="160">
                  <a:moveTo>
                    <a:pt x="150" y="81"/>
                  </a:moveTo>
                  <a:cubicBezTo>
                    <a:pt x="147" y="89"/>
                    <a:pt x="138" y="95"/>
                    <a:pt x="130" y="92"/>
                  </a:cubicBezTo>
                  <a:cubicBezTo>
                    <a:pt x="93" y="72"/>
                    <a:pt x="53" y="56"/>
                    <a:pt x="14" y="40"/>
                  </a:cubicBezTo>
                  <a:cubicBezTo>
                    <a:pt x="0" y="0"/>
                    <a:pt x="69" y="33"/>
                    <a:pt x="86" y="34"/>
                  </a:cubicBezTo>
                  <a:cubicBezTo>
                    <a:pt x="107" y="43"/>
                    <a:pt x="160" y="51"/>
                    <a:pt x="150" y="8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6" name="Google Shape;306;gf344814fb7_0_780"/>
            <p:cNvSpPr/>
            <p:nvPr/>
          </p:nvSpPr>
          <p:spPr>
            <a:xfrm>
              <a:off x="9020222" y="130442"/>
              <a:ext cx="71299" cy="64443"/>
            </a:xfrm>
            <a:custGeom>
              <a:rect b="b" l="l" r="r" t="t"/>
              <a:pathLst>
                <a:path extrusionOk="0" h="97" w="109">
                  <a:moveTo>
                    <a:pt x="65" y="84"/>
                  </a:moveTo>
                  <a:cubicBezTo>
                    <a:pt x="42" y="64"/>
                    <a:pt x="23" y="40"/>
                    <a:pt x="6" y="15"/>
                  </a:cubicBezTo>
                  <a:cubicBezTo>
                    <a:pt x="0" y="12"/>
                    <a:pt x="0" y="1"/>
                    <a:pt x="8" y="0"/>
                  </a:cubicBezTo>
                  <a:cubicBezTo>
                    <a:pt x="27" y="10"/>
                    <a:pt x="40" y="32"/>
                    <a:pt x="61" y="41"/>
                  </a:cubicBezTo>
                  <a:cubicBezTo>
                    <a:pt x="109" y="60"/>
                    <a:pt x="89" y="97"/>
                    <a:pt x="65" y="8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07" name="Google Shape;307;gf344814fb7_0_780"/>
            <p:cNvSpPr/>
            <p:nvPr/>
          </p:nvSpPr>
          <p:spPr>
            <a:xfrm>
              <a:off x="8844718" y="118101"/>
              <a:ext cx="86381" cy="101463"/>
            </a:xfrm>
            <a:custGeom>
              <a:rect b="b" l="l" r="r" t="t"/>
              <a:pathLst>
                <a:path extrusionOk="0" h="154" w="132">
                  <a:moveTo>
                    <a:pt x="130" y="32"/>
                  </a:moveTo>
                  <a:cubicBezTo>
                    <a:pt x="128" y="48"/>
                    <a:pt x="121" y="66"/>
                    <a:pt x="121" y="78"/>
                  </a:cubicBezTo>
                  <a:cubicBezTo>
                    <a:pt x="121" y="77"/>
                    <a:pt x="121" y="76"/>
                    <a:pt x="122" y="76"/>
                  </a:cubicBezTo>
                  <a:cubicBezTo>
                    <a:pt x="116" y="114"/>
                    <a:pt x="90" y="154"/>
                    <a:pt x="46" y="142"/>
                  </a:cubicBezTo>
                  <a:cubicBezTo>
                    <a:pt x="2" y="140"/>
                    <a:pt x="0" y="91"/>
                    <a:pt x="9" y="58"/>
                  </a:cubicBezTo>
                  <a:cubicBezTo>
                    <a:pt x="13" y="46"/>
                    <a:pt x="13" y="31"/>
                    <a:pt x="18" y="19"/>
                  </a:cubicBezTo>
                  <a:cubicBezTo>
                    <a:pt x="20" y="15"/>
                    <a:pt x="22" y="11"/>
                    <a:pt x="24" y="8"/>
                  </a:cubicBezTo>
                  <a:cubicBezTo>
                    <a:pt x="36" y="0"/>
                    <a:pt x="37" y="18"/>
                    <a:pt x="39" y="25"/>
                  </a:cubicBezTo>
                  <a:cubicBezTo>
                    <a:pt x="39" y="25"/>
                    <a:pt x="39" y="25"/>
                    <a:pt x="39" y="26"/>
                  </a:cubicBezTo>
                  <a:cubicBezTo>
                    <a:pt x="39" y="26"/>
                    <a:pt x="39" y="26"/>
                    <a:pt x="39" y="26"/>
                  </a:cubicBezTo>
                  <a:cubicBezTo>
                    <a:pt x="44" y="29"/>
                    <a:pt x="41" y="38"/>
                    <a:pt x="35" y="39"/>
                  </a:cubicBezTo>
                  <a:cubicBezTo>
                    <a:pt x="35" y="41"/>
                    <a:pt x="35" y="43"/>
                    <a:pt x="35" y="45"/>
                  </a:cubicBezTo>
                  <a:cubicBezTo>
                    <a:pt x="35" y="46"/>
                    <a:pt x="35" y="47"/>
                    <a:pt x="35" y="48"/>
                  </a:cubicBezTo>
                  <a:cubicBezTo>
                    <a:pt x="35" y="49"/>
                    <a:pt x="35" y="49"/>
                    <a:pt x="35" y="49"/>
                  </a:cubicBezTo>
                  <a:cubicBezTo>
                    <a:pt x="34" y="82"/>
                    <a:pt x="33" y="121"/>
                    <a:pt x="78" y="103"/>
                  </a:cubicBezTo>
                  <a:cubicBezTo>
                    <a:pt x="93" y="86"/>
                    <a:pt x="89" y="53"/>
                    <a:pt x="93" y="29"/>
                  </a:cubicBezTo>
                  <a:cubicBezTo>
                    <a:pt x="96" y="15"/>
                    <a:pt x="101" y="4"/>
                    <a:pt x="114" y="1"/>
                  </a:cubicBezTo>
                  <a:cubicBezTo>
                    <a:pt x="130" y="4"/>
                    <a:pt x="132" y="17"/>
                    <a:pt x="130" y="32"/>
                  </a:cubicBezTo>
                  <a:close/>
                </a:path>
              </a:pathLst>
            </a:custGeom>
            <a:solidFill>
              <a:srgbClr val="231F2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308" name="Google Shape;308;gf344814fb7_0_780"/>
          <p:cNvSpPr txBox="1"/>
          <p:nvPr/>
        </p:nvSpPr>
        <p:spPr>
          <a:xfrm>
            <a:off x="6703900" y="2678025"/>
            <a:ext cx="4613400" cy="158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600"/>
              <a:buFont typeface="Arial"/>
              <a:buNone/>
            </a:pPr>
            <a:r>
              <a:rPr b="0" i="0" lang="en-US" sz="1800" u="none" cap="none" strike="noStrike">
                <a:solidFill>
                  <a:schemeClr val="dk1"/>
                </a:solidFill>
                <a:latin typeface="Inter Black"/>
                <a:ea typeface="Inter Black"/>
                <a:cs typeface="Inter Black"/>
                <a:sym typeface="Inter Black"/>
              </a:rPr>
              <a:t>Skills</a:t>
            </a:r>
            <a:endParaRPr b="0" i="0" sz="1800" u="none" cap="none" strike="noStrike">
              <a:solidFill>
                <a:schemeClr val="dk1"/>
              </a:solidFill>
              <a:latin typeface="Inter Black"/>
              <a:ea typeface="Inter Black"/>
              <a:cs typeface="Inter Black"/>
              <a:sym typeface="Inter Black"/>
            </a:endParaRPr>
          </a:p>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Inter Black"/>
              <a:ea typeface="Inter Black"/>
              <a:cs typeface="Inter Black"/>
              <a:sym typeface="Inter Black"/>
            </a:endParaRPr>
          </a:p>
          <a:p>
            <a:pPr indent="-323850" lvl="0" marL="457200" marR="0" rtl="0" algn="l">
              <a:lnSpc>
                <a:spcPct val="150000"/>
              </a:lnSpc>
              <a:spcBef>
                <a:spcPts val="0"/>
              </a:spcBef>
              <a:spcAft>
                <a:spcPts val="0"/>
              </a:spcAft>
              <a:buClr>
                <a:srgbClr val="000000"/>
              </a:buClr>
              <a:buSzPts val="1500"/>
              <a:buFont typeface="Poppins"/>
              <a:buChar char="✔"/>
            </a:pPr>
            <a:r>
              <a:rPr b="0" i="0" lang="en-US" sz="15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32"/>
                  </a:ext>
                </a:extLst>
              </a:rPr>
              <a:t>Be</a:t>
            </a:r>
            <a:r>
              <a:rPr b="0" i="0" lang="en-US" sz="1500" u="none" cap="none" strike="noStrike">
                <a:solidFill>
                  <a:srgbClr val="000000"/>
                </a:solidFill>
                <a:latin typeface="Poppins"/>
                <a:ea typeface="Poppins"/>
                <a:cs typeface="Poppins"/>
                <a:sym typeface="Poppins"/>
              </a:rPr>
              <a:t>ing able to build an online marketing persona for market segment(s)</a:t>
            </a:r>
            <a:endParaRPr b="0" i="0" sz="15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BI Uganda Training Theme">
  <a:themeElements>
    <a:clrScheme name="LOGI YELLOW">
      <a:dk1>
        <a:srgbClr val="262627"/>
      </a:dk1>
      <a:lt1>
        <a:srgbClr val="3B3B3C"/>
      </a:lt1>
      <a:dk2>
        <a:srgbClr val="262627"/>
      </a:dk2>
      <a:lt2>
        <a:srgbClr val="FFFFFF"/>
      </a:lt2>
      <a:accent1>
        <a:srgbClr val="3D85C6"/>
      </a:accent1>
      <a:accent2>
        <a:srgbClr val="6FA8DC"/>
      </a:accent2>
      <a:accent3>
        <a:srgbClr val="9FC5E8"/>
      </a:accent3>
      <a:accent4>
        <a:srgbClr val="CFE2F3"/>
      </a:accent4>
      <a:accent5>
        <a:srgbClr val="222222"/>
      </a:accent5>
      <a:accent6>
        <a:srgbClr val="262627"/>
      </a:accent6>
      <a:hlink>
        <a:srgbClr val="7B8898"/>
      </a:hlink>
      <a:folHlink>
        <a:srgbClr val="52B7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2021-05-06T10:43:50Z</dcterms:created>
  <dc:creator>Munkhuu</dc:creator>
</cp:coreProperties>
</file>