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Lst>
  <p:sldSz cy="6858000" cx="12192000"/>
  <p:notesSz cx="6858000" cy="9144000"/>
  <p:embeddedFontLst>
    <p:embeddedFont>
      <p:font typeface="Poppins"/>
      <p:regular r:id="rId37"/>
      <p:bold r:id="rId38"/>
      <p:italic r:id="rId39"/>
      <p:boldItalic r:id="rId40"/>
    </p:embeddedFont>
    <p:embeddedFont>
      <p:font typeface="Inter"/>
      <p:regular r:id="rId41"/>
      <p:bold r:id="rId42"/>
    </p:embeddedFont>
    <p:embeddedFont>
      <p:font typeface="Inter Black"/>
      <p:bold r:id="rId4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http://customooxmlschemas.google.com/">
      <go:slidesCustomData xmlns:go="http://customooxmlschemas.google.com/" r:id="rId44" roundtripDataSignature="AMtx7mj/0oTx49eru8I+/WqaHzZWVIudU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Poppins-boldItalic.fntdata"/><Relationship Id="rId20" Type="http://schemas.openxmlformats.org/officeDocument/2006/relationships/slide" Target="slides/slide16.xml"/><Relationship Id="rId42" Type="http://schemas.openxmlformats.org/officeDocument/2006/relationships/font" Target="fonts/Inter-bold.fntdata"/><Relationship Id="rId41" Type="http://schemas.openxmlformats.org/officeDocument/2006/relationships/font" Target="fonts/Inter-regular.fntdata"/><Relationship Id="rId22" Type="http://schemas.openxmlformats.org/officeDocument/2006/relationships/slide" Target="slides/slide18.xml"/><Relationship Id="rId44" Type="http://customschemas.google.com/relationships/presentationmetadata" Target="metadata"/><Relationship Id="rId21" Type="http://schemas.openxmlformats.org/officeDocument/2006/relationships/slide" Target="slides/slide17.xml"/><Relationship Id="rId43" Type="http://schemas.openxmlformats.org/officeDocument/2006/relationships/font" Target="fonts/InterBlack-bold.fntdata"/><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font" Target="fonts/Poppins-regular.fntdata"/><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font" Target="fonts/Poppins-italic.fntdata"/><Relationship Id="rId16" Type="http://schemas.openxmlformats.org/officeDocument/2006/relationships/slide" Target="slides/slide12.xml"/><Relationship Id="rId38" Type="http://schemas.openxmlformats.org/officeDocument/2006/relationships/font" Target="fonts/Poppins-bold.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 name="Google Shape;16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140bcda8c51_0_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0" lvl="0" marL="0" rtl="0" algn="l">
              <a:lnSpc>
                <a:spcPct val="100000"/>
              </a:lnSpc>
              <a:spcBef>
                <a:spcPts val="0"/>
              </a:spcBef>
              <a:spcAft>
                <a:spcPts val="0"/>
              </a:spcAft>
              <a:buSzPts val="1100"/>
              <a:buNone/>
            </a:pPr>
            <a:r>
              <a:rPr lang="en-US">
                <a:solidFill>
                  <a:srgbClr val="262627"/>
                </a:solidFill>
              </a:rPr>
              <a:t>The purpose of this discussion is to look at some common misconceptions about branding, and to start creating an understanding the difference between branding and identity/logo design.</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0" lvl="0" marL="0" rtl="0" algn="l">
              <a:lnSpc>
                <a:spcPct val="100000"/>
              </a:lnSpc>
              <a:spcBef>
                <a:spcPts val="0"/>
              </a:spcBef>
              <a:spcAft>
                <a:spcPts val="0"/>
              </a:spcAft>
              <a:buSzPts val="1400"/>
              <a:buNone/>
            </a:pPr>
            <a:r>
              <a:rPr lang="en-US">
                <a:solidFill>
                  <a:srgbClr val="262627"/>
                </a:solidFill>
              </a:rPr>
              <a:t>A brand is not:</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Just your company’s logo</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 symbol (like a gorilla, or bird)</a:t>
            </a:r>
            <a:endParaRPr>
              <a:solidFill>
                <a:srgbClr val="262627"/>
              </a:solidFill>
            </a:endParaRPr>
          </a:p>
          <a:p>
            <a:pPr indent="0" lvl="0" marL="457200" rtl="0" algn="l">
              <a:lnSpc>
                <a:spcPct val="100000"/>
              </a:lnSpc>
              <a:spcBef>
                <a:spcPts val="0"/>
              </a:spcBef>
              <a:spcAft>
                <a:spcPts val="0"/>
              </a:spcAft>
              <a:buSzPts val="1400"/>
              <a:buNone/>
            </a:pPr>
            <a:r>
              <a:t/>
            </a:r>
            <a:endParaRPr>
              <a:solidFill>
                <a:srgbClr val="262627"/>
              </a:solidFill>
            </a:endParaRPr>
          </a:p>
          <a:p>
            <a:pPr indent="0" lvl="0" marL="0" rtl="0" algn="l">
              <a:lnSpc>
                <a:spcPct val="100000"/>
              </a:lnSpc>
              <a:spcBef>
                <a:spcPts val="0"/>
              </a:spcBef>
              <a:spcAft>
                <a:spcPts val="0"/>
              </a:spcAft>
              <a:buSzPts val="1400"/>
              <a:buNone/>
            </a:pPr>
            <a:r>
              <a:rPr lang="en-US">
                <a:solidFill>
                  <a:srgbClr val="262627"/>
                </a:solidFill>
              </a:rPr>
              <a:t>A brand is: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Your company’s identity - how others see your company, and how your company make them feel?</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How your company is communicated to people (“look and feel”, words, images)</a:t>
            </a:r>
            <a:endParaRPr/>
          </a:p>
          <a:p>
            <a:pPr indent="0" lvl="0" marL="0" rtl="0" algn="l">
              <a:lnSpc>
                <a:spcPct val="130000"/>
              </a:lnSpc>
              <a:spcBef>
                <a:spcPts val="0"/>
              </a:spcBef>
              <a:spcAft>
                <a:spcPts val="0"/>
              </a:spcAft>
              <a:buClr>
                <a:schemeClr val="dk1"/>
              </a:buClr>
              <a:buSzPts val="1100"/>
              <a:buFont typeface="Arial"/>
              <a:buNone/>
            </a:pPr>
            <a:r>
              <a:t/>
            </a:r>
            <a:endParaRPr sz="1000"/>
          </a:p>
        </p:txBody>
      </p:sp>
      <p:sp>
        <p:nvSpPr>
          <p:cNvPr id="340" name="Google Shape;340;g140bcda8c51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g140bcda8c51_0_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Use Coca-Cola as a case study about what a brand.</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take-away must be that a string brand is recognizable and memorable. This takes clear messaging and consistency.</a:t>
            </a:r>
            <a:endParaRPr>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Ask the participants: Who can tell me what brand this is? Participants will recognise Coke as the brand.</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Play into the question - “Are you sure? How did you know that, there’s no logo?!”</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Acknowledge that it is Coke. Do a follow up question:</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“How do you feel when you look at this image of think about Coke? What thoughts, images, or words come into your head?”</a:t>
            </a:r>
            <a:endParaRPr>
              <a:solidFill>
                <a:srgbClr val="262627"/>
              </a:solidFill>
            </a:endParaRPr>
          </a:p>
        </p:txBody>
      </p:sp>
      <p:sp>
        <p:nvSpPr>
          <p:cNvPr id="348" name="Google Shape;348;g140bcda8c51_0_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140bcda8c51_0_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62627"/>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rgbClr val="262627"/>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Show participants the connection between a company’s mission and values, and how that translates to the things we often think about when we hear “brand”, like colours, logos and fonts</a:t>
            </a:r>
            <a:endParaRPr/>
          </a:p>
        </p:txBody>
      </p:sp>
      <p:sp>
        <p:nvSpPr>
          <p:cNvPr id="354" name="Google Shape;354;g140bcda8c51_0_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1413b90a075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g1413b90a075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62627"/>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rgbClr val="262627"/>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Use the UK-based online tour operator, Much Better Adventures a s case study to illustrate how a company’s values, impacts what we see in their logo and design</a:t>
            </a:r>
            <a:endParaRPr/>
          </a:p>
        </p:txBody>
      </p:sp>
      <p:sp>
        <p:nvSpPr>
          <p:cNvPr id="368" name="Google Shape;368;g1413b90a075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1413b90a075_0_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Much Better Adventures is clear about its purpose and what what they stand for. They have a simple, short sentence to describe this</a:t>
            </a:r>
            <a:endParaRPr>
              <a:solidFill>
                <a:srgbClr val="262627"/>
              </a:solidFill>
            </a:endParaRPr>
          </a:p>
          <a:p>
            <a:pPr indent="0" lvl="0" marL="0" rtl="0" algn="l">
              <a:lnSpc>
                <a:spcPct val="100000"/>
              </a:lnSpc>
              <a:spcBef>
                <a:spcPts val="0"/>
              </a:spcBef>
              <a:spcAft>
                <a:spcPts val="0"/>
              </a:spcAft>
              <a:buSzPts val="1400"/>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Slide References:</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screenshot is Much Better Adventures’ Home Page</a:t>
            </a:r>
            <a:endParaRPr>
              <a:solidFill>
                <a:srgbClr val="262627"/>
              </a:solidFill>
            </a:endParaRPr>
          </a:p>
        </p:txBody>
      </p:sp>
      <p:sp>
        <p:nvSpPr>
          <p:cNvPr id="376" name="Google Shape;376;g1413b90a075_0_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1413b90a075_0_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Much Better Adventures use casual and informal language. They are not pretentious, and speak to travellers who value simplicity.</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Slide References:</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screenshot is Much Better Adventures’ Home Page</a:t>
            </a:r>
            <a:endParaRPr/>
          </a:p>
        </p:txBody>
      </p:sp>
      <p:sp>
        <p:nvSpPr>
          <p:cNvPr id="383" name="Google Shape;383;g1413b90a075_0_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1413b90a075_0_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Much Better Adventures use bold, informal and hand-drawn fonts to match the adventurous brand</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Slide References:</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screenshot is from Much Better Adventures’ social media posts</a:t>
            </a:r>
            <a:endParaRPr/>
          </a:p>
        </p:txBody>
      </p:sp>
      <p:sp>
        <p:nvSpPr>
          <p:cNvPr id="391" name="Google Shape;391;g1413b90a075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413b90a075_0_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Much Better Adventures use images of laughing guests (having adventure, while having fun)</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Slide References:</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The screenshot is from Much Better Adventures’ website</a:t>
            </a:r>
            <a:endParaRPr/>
          </a:p>
        </p:txBody>
      </p:sp>
      <p:sp>
        <p:nvSpPr>
          <p:cNvPr id="399" name="Google Shape;399;g1413b90a075_0_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140bcda8c51_0_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SzPts val="1400"/>
              <a:buChar char="●"/>
            </a:pPr>
            <a:r>
              <a:rPr lang="en-US"/>
              <a:t>Some participants may see branding as a luxury, use this content to convince them of the value of a good brand</a:t>
            </a:r>
            <a:endParaRPr>
              <a:solidFill>
                <a:srgbClr val="262627"/>
              </a:solidFill>
            </a:endParaRPr>
          </a:p>
          <a:p>
            <a:pPr indent="0" lvl="0" marL="0" rtl="0" algn="l">
              <a:lnSpc>
                <a:spcPct val="100000"/>
              </a:lnSpc>
              <a:spcBef>
                <a:spcPts val="0"/>
              </a:spcBef>
              <a:spcAft>
                <a:spcPts val="0"/>
              </a:spcAft>
              <a:buSzPts val="1100"/>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t>The vectorstock image is intentional - can be used as an example that simply having a good graphic (which is not difficult or expensive these days..) is not automatically a meaningful brand.</a:t>
            </a:r>
            <a:endParaRPr/>
          </a:p>
        </p:txBody>
      </p:sp>
      <p:sp>
        <p:nvSpPr>
          <p:cNvPr id="406" name="Google Shape;406;g140bcda8c51_0_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2" name="Shape 412"/>
        <p:cNvGrpSpPr/>
        <p:nvPr/>
      </p:nvGrpSpPr>
      <p:grpSpPr>
        <a:xfrm>
          <a:off x="0" y="0"/>
          <a:ext cx="0" cy="0"/>
          <a:chOff x="0" y="0"/>
          <a:chExt cx="0" cy="0"/>
        </a:xfrm>
      </p:grpSpPr>
      <p:sp>
        <p:nvSpPr>
          <p:cNvPr id="413" name="Google Shape;413;g140bcda8c51_0_1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chemeClr val="dk1"/>
              </a:buClr>
              <a:buSzPts val="1400"/>
              <a:buChar char="●"/>
            </a:pPr>
            <a:r>
              <a:rPr lang="en-US"/>
              <a:t>The following 3 slides explain why complex logos rarely work well. A common mistake is for tour operators to include “everything” about their destination in their logo. The best logos, are simple.</a:t>
            </a:r>
            <a:endParaRPr>
              <a:solidFill>
                <a:srgbClr val="262627"/>
              </a:solidFill>
            </a:endParaRPr>
          </a:p>
          <a:p>
            <a:pPr indent="0" lvl="0" marL="0" rtl="0" algn="l">
              <a:lnSpc>
                <a:spcPct val="100000"/>
              </a:lnSpc>
              <a:spcBef>
                <a:spcPts val="0"/>
              </a:spcBef>
              <a:spcAft>
                <a:spcPts val="0"/>
              </a:spcAft>
              <a:buSzPts val="1400"/>
              <a:buNone/>
            </a:pPr>
            <a:r>
              <a:t/>
            </a:r>
            <a:endParaRPr>
              <a:solidFill>
                <a:srgbClr val="262627"/>
              </a:solidFill>
            </a:endParaRPr>
          </a:p>
          <a:p>
            <a:pPr indent="0" lvl="0" marL="0" rtl="0" algn="l">
              <a:lnSpc>
                <a:spcPct val="100000"/>
              </a:lnSpc>
              <a:spcBef>
                <a:spcPts val="0"/>
              </a:spcBef>
              <a:spcAft>
                <a:spcPts val="0"/>
              </a:spcAft>
              <a:buSzPts val="1400"/>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t>MTN has an example of a simple, yet  recognisable logo and identity</a:t>
            </a:r>
            <a:endParaRPr b="1" sz="1400">
              <a:solidFill>
                <a:srgbClr val="262627"/>
              </a:solidFill>
            </a:endParaRPr>
          </a:p>
        </p:txBody>
      </p:sp>
      <p:sp>
        <p:nvSpPr>
          <p:cNvPr id="414" name="Google Shape;414;g140bcda8c51_0_1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1709ff30d32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 name="Google Shape;178;g1709ff30d32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 name="Google Shape;179;g1709ff30d32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0" name="Shape 420"/>
        <p:cNvGrpSpPr/>
        <p:nvPr/>
      </p:nvGrpSpPr>
      <p:grpSpPr>
        <a:xfrm>
          <a:off x="0" y="0"/>
          <a:ext cx="0" cy="0"/>
          <a:chOff x="0" y="0"/>
          <a:chExt cx="0" cy="0"/>
        </a:xfrm>
      </p:grpSpPr>
      <p:sp>
        <p:nvSpPr>
          <p:cNvPr id="421" name="Google Shape;421;g140bcda8c51_0_1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Clr>
                <a:schemeClr val="dk1"/>
              </a:buClr>
              <a:buSzPts val="1400"/>
              <a:buChar char="●"/>
            </a:pPr>
            <a:r>
              <a:rPr lang="en-US"/>
              <a:t>The example from Malaysia is meant to represent an ineffective logo design from the tourism industry. This logo received worldwide criticism. It is an example of how despite a big budget, a brand identity can become overly complex when too many ideas are included and forced into the design.</a:t>
            </a:r>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SzPts val="1100"/>
              <a:buNone/>
            </a:pPr>
            <a:r>
              <a:rPr b="1" lang="en-US" sz="1400">
                <a:solidFill>
                  <a:srgbClr val="262627"/>
                </a:solidFill>
              </a:rPr>
              <a:t>Useful talking points and angles to consider:</a:t>
            </a:r>
            <a:endParaRPr/>
          </a:p>
          <a:p>
            <a:pPr indent="0" lvl="0" marL="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Ask participants what the think. Regardless of whether some people in the room like this logo, the opinions from the design and marketing industries were all negative. This logo is objectively poorly designed.</a:t>
            </a:r>
            <a:endParaRPr/>
          </a:p>
          <a:p>
            <a:pPr indent="-317500" lvl="0" marL="457200" rtl="0" algn="l">
              <a:lnSpc>
                <a:spcPct val="100000"/>
              </a:lnSpc>
              <a:spcBef>
                <a:spcPts val="0"/>
              </a:spcBef>
              <a:spcAft>
                <a:spcPts val="0"/>
              </a:spcAft>
              <a:buSzPts val="1400"/>
              <a:buChar char="●"/>
            </a:pPr>
            <a:r>
              <a:rPr lang="en-US"/>
              <a:t>Article from BBC: https://www.bbc.com/news/world-asia-42869491</a:t>
            </a:r>
            <a:endParaRPr/>
          </a:p>
        </p:txBody>
      </p:sp>
      <p:sp>
        <p:nvSpPr>
          <p:cNvPr id="422" name="Google Shape;422;g140bcda8c51_0_1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g140bcda8c51_0_1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p>
          <a:p>
            <a:pPr indent="-317500" lvl="0" marL="457200" rtl="0" algn="l">
              <a:lnSpc>
                <a:spcPct val="100000"/>
              </a:lnSpc>
              <a:spcBef>
                <a:spcPts val="0"/>
              </a:spcBef>
              <a:spcAft>
                <a:spcPts val="0"/>
              </a:spcAft>
              <a:buClr>
                <a:schemeClr val="dk1"/>
              </a:buClr>
              <a:buSzPts val="1400"/>
              <a:buChar char="●"/>
            </a:pPr>
            <a:r>
              <a:rPr lang="en-US"/>
              <a:t>This slide represents two examples of strong branding in tourism, both using symbolic images from the destination, and a simple colour palette. The purpose is to show how branding can be intentional without complex. </a:t>
            </a:r>
            <a:endParaRPr/>
          </a:p>
          <a:p>
            <a:pPr indent="0" lvl="0" marL="0" rtl="0" algn="l">
              <a:lnSpc>
                <a:spcPct val="100000"/>
              </a:lnSpc>
              <a:spcBef>
                <a:spcPts val="0"/>
              </a:spcBef>
              <a:spcAft>
                <a:spcPts val="0"/>
              </a:spcAft>
              <a:buClr>
                <a:schemeClr val="dk1"/>
              </a:buClr>
              <a:buSzPts val="1100"/>
              <a:buFont typeface="Arial"/>
              <a:buNone/>
            </a:pPr>
            <a:r>
              <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a:p>
          <a:p>
            <a:pPr indent="0" lvl="0" marL="0" rtl="0" algn="l">
              <a:lnSpc>
                <a:spcPct val="100000"/>
              </a:lnSpc>
              <a:spcBef>
                <a:spcPts val="0"/>
              </a:spcBef>
              <a:spcAft>
                <a:spcPts val="0"/>
              </a:spcAft>
              <a:buClr>
                <a:schemeClr val="dk1"/>
              </a:buClr>
              <a:buSzPts val="1400"/>
              <a:buFont typeface="Arial"/>
              <a:buNone/>
            </a:pPr>
            <a:r>
              <a:t/>
            </a:r>
            <a:endParaRPr/>
          </a:p>
          <a:p>
            <a:pPr indent="-317500" lvl="0" marL="457200" rtl="0" algn="l">
              <a:lnSpc>
                <a:spcPct val="100000"/>
              </a:lnSpc>
              <a:spcBef>
                <a:spcPts val="0"/>
              </a:spcBef>
              <a:spcAft>
                <a:spcPts val="0"/>
              </a:spcAft>
              <a:buClr>
                <a:schemeClr val="dk1"/>
              </a:buClr>
              <a:buSzPts val="1400"/>
              <a:buChar char="●"/>
            </a:pPr>
            <a:r>
              <a:rPr lang="en-US"/>
              <a:t>This slide represents two examples of strong branding in tourism, both using symbolic images from the destination, and a simple colour palette. The purpose is to show how branding can be intentional without complex. </a:t>
            </a:r>
            <a:endParaRPr/>
          </a:p>
          <a:p>
            <a:pPr indent="-317500" lvl="0" marL="457200" rtl="0" algn="l">
              <a:lnSpc>
                <a:spcPct val="100000"/>
              </a:lnSpc>
              <a:spcBef>
                <a:spcPts val="0"/>
              </a:spcBef>
              <a:spcAft>
                <a:spcPts val="0"/>
              </a:spcAft>
              <a:buClr>
                <a:schemeClr val="dk1"/>
              </a:buClr>
              <a:buSzPts val="1400"/>
              <a:buChar char="●"/>
            </a:pPr>
            <a:r>
              <a:rPr lang="en-US"/>
              <a:t>The shape in the “%” sign of New Zealand is a Map of the country</a:t>
            </a:r>
            <a:endParaRPr/>
          </a:p>
          <a:p>
            <a:pPr indent="-317500" lvl="0" marL="457200" rtl="0" algn="l">
              <a:lnSpc>
                <a:spcPct val="100000"/>
              </a:lnSpc>
              <a:spcBef>
                <a:spcPts val="0"/>
              </a:spcBef>
              <a:spcAft>
                <a:spcPts val="0"/>
              </a:spcAft>
              <a:buClr>
                <a:schemeClr val="dk1"/>
              </a:buClr>
              <a:buSzPts val="1400"/>
              <a:buChar char="●"/>
            </a:pPr>
            <a:r>
              <a:rPr lang="en-US"/>
              <a:t>The the “A”’s of Rwanda, there is use of Rwandan traditional shapes, but could also represent Volcanos</a:t>
            </a:r>
            <a:endParaRPr/>
          </a:p>
          <a:p>
            <a:pPr indent="-317500" lvl="0" marL="457200" rtl="0" algn="l">
              <a:lnSpc>
                <a:spcPct val="100000"/>
              </a:lnSpc>
              <a:spcBef>
                <a:spcPts val="0"/>
              </a:spcBef>
              <a:spcAft>
                <a:spcPts val="0"/>
              </a:spcAft>
              <a:buClr>
                <a:schemeClr val="dk1"/>
              </a:buClr>
              <a:buSzPts val="1400"/>
              <a:buChar char="●"/>
            </a:pPr>
            <a:r>
              <a:rPr lang="en-US"/>
              <a:t>These logos were done by professional agencies, and had huge budgets, and therefore they are worth looking at as case studies and best practices</a:t>
            </a:r>
            <a:endParaRPr/>
          </a:p>
        </p:txBody>
      </p:sp>
      <p:sp>
        <p:nvSpPr>
          <p:cNvPr id="431" name="Google Shape;431;g140bcda8c51_0_1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6" name="Shape 436"/>
        <p:cNvGrpSpPr/>
        <p:nvPr/>
      </p:nvGrpSpPr>
      <p:grpSpPr>
        <a:xfrm>
          <a:off x="0" y="0"/>
          <a:ext cx="0" cy="0"/>
          <a:chOff x="0" y="0"/>
          <a:chExt cx="0" cy="0"/>
        </a:xfrm>
      </p:grpSpPr>
      <p:sp>
        <p:nvSpPr>
          <p:cNvPr id="437" name="Google Shape;437;g140bcda8c51_0_1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8" name="Google Shape;438;g140bcda8c51_0_1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9" name="Google Shape;439;g140bcda8c51_0_1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140bcda8c51_0_1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p>
          <a:p>
            <a:pPr indent="-317500" lvl="0" marL="457200" rtl="0" algn="l">
              <a:lnSpc>
                <a:spcPct val="100000"/>
              </a:lnSpc>
              <a:spcBef>
                <a:spcPts val="0"/>
              </a:spcBef>
              <a:spcAft>
                <a:spcPts val="0"/>
              </a:spcAft>
              <a:buClr>
                <a:schemeClr val="dk1"/>
              </a:buClr>
              <a:buSzPts val="1400"/>
              <a:buChar char="●"/>
            </a:pPr>
            <a:r>
              <a:rPr lang="en-US"/>
              <a:t>Kara Tunga’s example showcases how a logo can be used in different formats when designed intentionally - from a full logo for websites and marketing materials, to a “icon” logo for social media avatars, and versions for printed material and clothing. A logo designer should offer a tour operator advice on these options, as well as the correct file formats.</a:t>
            </a:r>
            <a:endParaRPr/>
          </a:p>
        </p:txBody>
      </p:sp>
      <p:sp>
        <p:nvSpPr>
          <p:cNvPr id="445" name="Google Shape;445;g140bcda8c51_0_1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140bcda8c51_0_1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p>
          <a:p>
            <a:pPr indent="-317500" lvl="0" marL="457200" rtl="0" algn="l">
              <a:lnSpc>
                <a:spcPct val="100000"/>
              </a:lnSpc>
              <a:spcBef>
                <a:spcPts val="0"/>
              </a:spcBef>
              <a:spcAft>
                <a:spcPts val="0"/>
              </a:spcAft>
              <a:buClr>
                <a:schemeClr val="dk1"/>
              </a:buClr>
              <a:buSzPts val="1400"/>
              <a:buChar char="●"/>
            </a:pPr>
            <a:r>
              <a:rPr lang="en-US"/>
              <a:t>Show participants why colour is important in branding - not just because some colours look nicer than others, there are some rules about using colours - as we see in the image on this slide. </a:t>
            </a:r>
            <a:endParaRPr/>
          </a:p>
        </p:txBody>
      </p:sp>
      <p:sp>
        <p:nvSpPr>
          <p:cNvPr id="456" name="Google Shape;456;g140bcda8c51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2" name="Shape 462"/>
        <p:cNvGrpSpPr/>
        <p:nvPr/>
      </p:nvGrpSpPr>
      <p:grpSpPr>
        <a:xfrm>
          <a:off x="0" y="0"/>
          <a:ext cx="0" cy="0"/>
          <a:chOff x="0" y="0"/>
          <a:chExt cx="0" cy="0"/>
        </a:xfrm>
      </p:grpSpPr>
      <p:sp>
        <p:nvSpPr>
          <p:cNvPr id="463" name="Google Shape;463;g140bcda8c51_0_1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p>
          <a:p>
            <a:pPr indent="0" lvl="0" marL="0" rtl="0" algn="l">
              <a:lnSpc>
                <a:spcPct val="100000"/>
              </a:lnSpc>
              <a:spcBef>
                <a:spcPts val="0"/>
              </a:spcBef>
              <a:spcAft>
                <a:spcPts val="0"/>
              </a:spcAft>
              <a:buSzPts val="1400"/>
              <a:buNone/>
            </a:pPr>
            <a:r>
              <a:rPr lang="en-US"/>
              <a:t>Practical examples of best practices for fonts could also include:</a:t>
            </a:r>
            <a:endParaRPr/>
          </a:p>
          <a:p>
            <a:pPr indent="0" lvl="0" marL="0" rtl="0" algn="l">
              <a:lnSpc>
                <a:spcPct val="100000"/>
              </a:lnSpc>
              <a:spcBef>
                <a:spcPts val="0"/>
              </a:spcBef>
              <a:spcAft>
                <a:spcPts val="0"/>
              </a:spcAft>
              <a:buSzPts val="1400"/>
              <a:buNone/>
            </a:pPr>
            <a:r>
              <a:t/>
            </a:r>
            <a:endParaRPr/>
          </a:p>
          <a:p>
            <a:pPr indent="-317500" lvl="0" marL="457200" rtl="0" algn="l">
              <a:lnSpc>
                <a:spcPct val="100000"/>
              </a:lnSpc>
              <a:spcBef>
                <a:spcPts val="0"/>
              </a:spcBef>
              <a:spcAft>
                <a:spcPts val="0"/>
              </a:spcAft>
              <a:buSzPts val="1400"/>
              <a:buChar char="●"/>
            </a:pPr>
            <a:r>
              <a:rPr lang="en-US"/>
              <a:t>To avoid overused fonts and styles like Comic Sans, or Microsoft Wordart (these appear unprofessional, rather rely on tools like Canva for guidance on fonts and good design templates)</a:t>
            </a:r>
            <a:endParaRPr/>
          </a:p>
          <a:p>
            <a:pPr indent="-317500" lvl="0" marL="457200" rtl="0" algn="l">
              <a:lnSpc>
                <a:spcPct val="100000"/>
              </a:lnSpc>
              <a:spcBef>
                <a:spcPts val="0"/>
              </a:spcBef>
              <a:spcAft>
                <a:spcPts val="0"/>
              </a:spcAft>
              <a:buSzPts val="1400"/>
              <a:buChar char="●"/>
            </a:pPr>
            <a:r>
              <a:rPr lang="en-US"/>
              <a:t>Stretched logos: Avoid stretching logos out of proportion to fit a frame, and don’t stretch logos bigger than they are meant to (if you see the logo is losing quality and appearing blurry, you have made it too big :) </a:t>
            </a:r>
            <a:endParaRPr/>
          </a:p>
        </p:txBody>
      </p:sp>
      <p:sp>
        <p:nvSpPr>
          <p:cNvPr id="464" name="Google Shape;464;g140bcda8c51_0_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140bcda8c51_0_1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p>
          <a:p>
            <a:pPr indent="-317500" lvl="0" marL="457200" rtl="0" algn="l">
              <a:lnSpc>
                <a:spcPct val="100000"/>
              </a:lnSpc>
              <a:spcBef>
                <a:spcPts val="0"/>
              </a:spcBef>
              <a:spcAft>
                <a:spcPts val="0"/>
              </a:spcAft>
              <a:buClr>
                <a:schemeClr val="dk1"/>
              </a:buClr>
              <a:buSzPts val="1400"/>
              <a:buChar char="●"/>
            </a:pPr>
            <a:r>
              <a:rPr lang="en-US"/>
              <a:t>The following two slides show examples of brochure designs by tour companies. Discuss this with participants to draw opinions from the room, and to highlight positives and negatives about both. The intention is show this slide’s examples as less professional with more design mistakes.</a:t>
            </a:r>
            <a:endParaRPr/>
          </a:p>
        </p:txBody>
      </p:sp>
      <p:sp>
        <p:nvSpPr>
          <p:cNvPr id="476" name="Google Shape;476;g140bcda8c51_0_1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1" name="Shape 481"/>
        <p:cNvGrpSpPr/>
        <p:nvPr/>
      </p:nvGrpSpPr>
      <p:grpSpPr>
        <a:xfrm>
          <a:off x="0" y="0"/>
          <a:ext cx="0" cy="0"/>
          <a:chOff x="0" y="0"/>
          <a:chExt cx="0" cy="0"/>
        </a:xfrm>
      </p:grpSpPr>
      <p:sp>
        <p:nvSpPr>
          <p:cNvPr id="482" name="Google Shape;482;g140bcda8c51_0_1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p>
          <a:p>
            <a:pPr indent="-317500" lvl="0" marL="457200" rtl="0" algn="l">
              <a:lnSpc>
                <a:spcPct val="100000"/>
              </a:lnSpc>
              <a:spcBef>
                <a:spcPts val="0"/>
              </a:spcBef>
              <a:spcAft>
                <a:spcPts val="0"/>
              </a:spcAft>
              <a:buClr>
                <a:schemeClr val="dk1"/>
              </a:buClr>
              <a:buSzPts val="1400"/>
              <a:buChar char="●"/>
            </a:pPr>
            <a:r>
              <a:rPr lang="en-US"/>
              <a:t>Discuss why this brochure design is better than the previous one. The learning outcome for participants is not to want to say</a:t>
            </a:r>
            <a:r>
              <a:rPr i="1" lang="en-US"/>
              <a:t> too</a:t>
            </a:r>
            <a:r>
              <a:rPr lang="en-US"/>
              <a:t> much on promotional material. That can lead to crowded and unprofessional design.</a:t>
            </a:r>
            <a:endParaRPr/>
          </a:p>
        </p:txBody>
      </p:sp>
      <p:sp>
        <p:nvSpPr>
          <p:cNvPr id="483" name="Google Shape;483;g140bcda8c51_0_1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1413b90a075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0" name="Google Shape;490;g1413b90a075_0_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1" name="Google Shape;491;g1413b90a075_0_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5" name="Shape 495"/>
        <p:cNvGrpSpPr/>
        <p:nvPr/>
      </p:nvGrpSpPr>
      <p:grpSpPr>
        <a:xfrm>
          <a:off x="0" y="0"/>
          <a:ext cx="0" cy="0"/>
          <a:chOff x="0" y="0"/>
          <a:chExt cx="0" cy="0"/>
        </a:xfrm>
      </p:grpSpPr>
      <p:sp>
        <p:nvSpPr>
          <p:cNvPr id="496" name="Google Shape;496;g1413b90a075_0_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a:p>
          <a:p>
            <a:pPr indent="-317500" lvl="0" marL="457200" rtl="0" algn="l">
              <a:lnSpc>
                <a:spcPct val="100000"/>
              </a:lnSpc>
              <a:spcBef>
                <a:spcPts val="0"/>
              </a:spcBef>
              <a:spcAft>
                <a:spcPts val="0"/>
              </a:spcAft>
              <a:buClr>
                <a:schemeClr val="dk1"/>
              </a:buClr>
              <a:buSzPts val="1400"/>
              <a:buChar char="●"/>
            </a:pPr>
            <a:r>
              <a:rPr lang="en-US"/>
              <a:t>The purpose of this slide is to show how a logo needs to be adaptable for online use. Kara Tunga has a variation of their full logo, used for Avatars and Profiles pictures</a:t>
            </a:r>
            <a:endParaRPr/>
          </a:p>
        </p:txBody>
      </p:sp>
      <p:sp>
        <p:nvSpPr>
          <p:cNvPr id="497" name="Google Shape;497;g1413b90a075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 name="Shape 190"/>
        <p:cNvGrpSpPr/>
        <p:nvPr/>
      </p:nvGrpSpPr>
      <p:grpSpPr>
        <a:xfrm>
          <a:off x="0" y="0"/>
          <a:ext cx="0" cy="0"/>
          <a:chOff x="0" y="0"/>
          <a:chExt cx="0" cy="0"/>
        </a:xfrm>
      </p:grpSpPr>
      <p:sp>
        <p:nvSpPr>
          <p:cNvPr id="191" name="Google Shape;191;g1524a7f5bf3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is a template slide, and can be filled out with the facilitator(s)’s bio and photo.</a:t>
            </a:r>
            <a:endParaRPr/>
          </a:p>
        </p:txBody>
      </p:sp>
      <p:sp>
        <p:nvSpPr>
          <p:cNvPr id="192" name="Google Shape;192;g1524a7f5bf3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5" name="Shape 505"/>
        <p:cNvGrpSpPr/>
        <p:nvPr/>
      </p:nvGrpSpPr>
      <p:grpSpPr>
        <a:xfrm>
          <a:off x="0" y="0"/>
          <a:ext cx="0" cy="0"/>
          <a:chOff x="0" y="0"/>
          <a:chExt cx="0" cy="0"/>
        </a:xfrm>
      </p:grpSpPr>
      <p:sp>
        <p:nvSpPr>
          <p:cNvPr id="506" name="Google Shape;506;g1413b90a075_0_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62627"/>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rgbClr val="262627"/>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Introduce participants to the different sizes and formats of online content. The example uses Instagram, to show square posts, and portrait “stories”. When developing a brand, companies need to create content for different platforms and screens.</a:t>
            </a:r>
            <a:endParaRPr/>
          </a:p>
        </p:txBody>
      </p:sp>
      <p:sp>
        <p:nvSpPr>
          <p:cNvPr id="507" name="Google Shape;507;g1413b90a075_0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4" name="Shape 514"/>
        <p:cNvGrpSpPr/>
        <p:nvPr/>
      </p:nvGrpSpPr>
      <p:grpSpPr>
        <a:xfrm>
          <a:off x="0" y="0"/>
          <a:ext cx="0" cy="0"/>
          <a:chOff x="0" y="0"/>
          <a:chExt cx="0" cy="0"/>
        </a:xfrm>
      </p:grpSpPr>
      <p:sp>
        <p:nvSpPr>
          <p:cNvPr id="515" name="Google Shape;515;g140bcda8c51_0_19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400">
                <a:solidFill>
                  <a:srgbClr val="262627"/>
                </a:solidFill>
              </a:rPr>
              <a:t>Learning outcome for this assignment:</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Participants are able to describe their company brands using a vocabulary of words, and visualize their brand identities</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0" lvl="0" marL="0" rtl="0" algn="l">
              <a:lnSpc>
                <a:spcPct val="100000"/>
              </a:lnSpc>
              <a:spcBef>
                <a:spcPts val="0"/>
              </a:spcBef>
              <a:spcAft>
                <a:spcPts val="0"/>
              </a:spcAft>
              <a:buSzPts val="1400"/>
              <a:buNone/>
            </a:pPr>
            <a:r>
              <a:rPr b="1" lang="en-US" sz="1400">
                <a:solidFill>
                  <a:srgbClr val="262627"/>
                </a:solidFill>
              </a:rPr>
              <a:t>How to facilitate this assignment:</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This can be facilitated in groups, using made-up companies as examples, or individually, using the participants’ real company and brand</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Participants break away in their groups, and have 15 minutes to write down their answers to the three bullets on this slide</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Each groups has to nominate a person to present their persona and share their findings in 5 minutes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Give participants opportunity to share feedback and review the concepts of other groups to make it conversational and to encourage learning from each other</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Complete the assignment with a “what did we learn” moment. Participants should be encouraged to apply this to their own businesses within their own teams after the session.</a:t>
            </a:r>
            <a:endParaRPr>
              <a:solidFill>
                <a:srgbClr val="262627"/>
              </a:solidFill>
            </a:endParaRPr>
          </a:p>
          <a:p>
            <a:pPr indent="0" lvl="0" marL="0" rtl="0" algn="l">
              <a:lnSpc>
                <a:spcPct val="100000"/>
              </a:lnSpc>
              <a:spcBef>
                <a:spcPts val="0"/>
              </a:spcBef>
              <a:spcAft>
                <a:spcPts val="0"/>
              </a:spcAft>
              <a:buSzPts val="1400"/>
              <a:buNone/>
            </a:pPr>
            <a:r>
              <a:t/>
            </a:r>
            <a:endParaRPr>
              <a:solidFill>
                <a:srgbClr val="262627"/>
              </a:solidFill>
            </a:endParaRPr>
          </a:p>
          <a:p>
            <a:pPr indent="0" lvl="0" marL="0" rtl="0" algn="l">
              <a:lnSpc>
                <a:spcPct val="100000"/>
              </a:lnSpc>
              <a:spcBef>
                <a:spcPts val="0"/>
              </a:spcBef>
              <a:spcAft>
                <a:spcPts val="0"/>
              </a:spcAft>
              <a:buSzPts val="1400"/>
              <a:buNone/>
            </a:pPr>
            <a:r>
              <a:rPr b="1" lang="en-US" sz="1400">
                <a:solidFill>
                  <a:srgbClr val="262627"/>
                </a:solidFill>
              </a:rPr>
              <a:t>Prepare:</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Participants should already be assigned to groups if relevant</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Show the following slide on the screen during the activity. </a:t>
            </a:r>
            <a:endParaRPr b="1" sz="1400">
              <a:solidFill>
                <a:srgbClr val="262627"/>
              </a:solidFill>
            </a:endParaRPr>
          </a:p>
        </p:txBody>
      </p:sp>
      <p:sp>
        <p:nvSpPr>
          <p:cNvPr id="516" name="Google Shape;516;g140bcda8c51_0_19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140bcda8c51_0_2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600">
                <a:solidFill>
                  <a:srgbClr val="262627"/>
                </a:solidFill>
              </a:rPr>
              <a:t>Show this slide on the screen during the activity. </a:t>
            </a:r>
            <a:endParaRPr b="1" sz="18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0" lvl="0" marL="0" rtl="0" algn="l">
              <a:lnSpc>
                <a:spcPct val="100000"/>
              </a:lnSpc>
              <a:spcBef>
                <a:spcPts val="0"/>
              </a:spcBef>
              <a:spcAft>
                <a:spcPts val="0"/>
              </a:spcAft>
              <a:buSzPts val="1400"/>
              <a:buNone/>
            </a:pPr>
            <a:r>
              <a:rPr b="1" lang="en-US" sz="1400">
                <a:solidFill>
                  <a:srgbClr val="262627"/>
                </a:solidFill>
              </a:rPr>
              <a:t>Learning outcome for this assignment:</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Participants are able to describe their company brands using a vocabulary of words, and visualize their brand identities</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0" lvl="0" marL="0" rtl="0" algn="l">
              <a:lnSpc>
                <a:spcPct val="100000"/>
              </a:lnSpc>
              <a:spcBef>
                <a:spcPts val="0"/>
              </a:spcBef>
              <a:spcAft>
                <a:spcPts val="0"/>
              </a:spcAft>
              <a:buSzPts val="1400"/>
              <a:buNone/>
            </a:pPr>
            <a:r>
              <a:rPr b="1" lang="en-US" sz="1400">
                <a:solidFill>
                  <a:srgbClr val="262627"/>
                </a:solidFill>
              </a:rPr>
              <a:t>How to facilitate this assignment:</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This can be facilitated in groups, using made-up companies as examples, or individually, using the participants’ real company and brand</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Participants break away in their groups, and have 15 minutes to write down their answers to the three bullets on this slide</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Each groups has to nominate a person to present their persona and share their findings in 5 minutes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Give participants opportunity to share feedback and review the concepts of other groups to make it conversational and to encourage learning from each other</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Complete the assignment with a “what did we learn” moment. Participants should be encouraged to apply this to their own businesses within their own teams after the session.</a:t>
            </a:r>
            <a:endParaRPr>
              <a:solidFill>
                <a:srgbClr val="262627"/>
              </a:solidFill>
            </a:endParaRPr>
          </a:p>
          <a:p>
            <a:pPr indent="0" lvl="0" marL="0" rtl="0" algn="l">
              <a:lnSpc>
                <a:spcPct val="100000"/>
              </a:lnSpc>
              <a:spcBef>
                <a:spcPts val="0"/>
              </a:spcBef>
              <a:spcAft>
                <a:spcPts val="0"/>
              </a:spcAft>
              <a:buSzPts val="1400"/>
              <a:buNone/>
            </a:pPr>
            <a:r>
              <a:t/>
            </a:r>
            <a:endParaRPr>
              <a:solidFill>
                <a:srgbClr val="262627"/>
              </a:solidFill>
            </a:endParaRPr>
          </a:p>
          <a:p>
            <a:pPr indent="0" lvl="0" marL="0" rtl="0" algn="l">
              <a:lnSpc>
                <a:spcPct val="100000"/>
              </a:lnSpc>
              <a:spcBef>
                <a:spcPts val="0"/>
              </a:spcBef>
              <a:spcAft>
                <a:spcPts val="0"/>
              </a:spcAft>
              <a:buSzPts val="1400"/>
              <a:buNone/>
            </a:pPr>
            <a:r>
              <a:rPr b="1" lang="en-US" sz="1400">
                <a:solidFill>
                  <a:srgbClr val="262627"/>
                </a:solidFill>
              </a:rPr>
              <a:t>Prepare:</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Participants should already be assigned to groups if relevant</a:t>
            </a:r>
            <a:endParaRPr/>
          </a:p>
        </p:txBody>
      </p:sp>
      <p:sp>
        <p:nvSpPr>
          <p:cNvPr id="527" name="Google Shape;527;g140bcda8c51_0_2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fb43c5f4f6_1_2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0" name="Google Shape;200;gfb43c5f4f6_1_2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010294de4d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400">
                <a:extLst>
                  <a:ext uri="http://customooxmlschemas.google.com/">
                    <go:slidesCustomData xmlns:go="http://customooxmlschemas.google.com/" textRoundtripDataId="2"/>
                  </a:ext>
                </a:extLst>
              </a:rPr>
              <a:t>How to facilitate this slide:</a:t>
            </a:r>
            <a:endParaRPr b="1" sz="1400">
              <a:extLst>
                <a:ext uri="http://customooxmlschemas.google.com/">
                  <go:slidesCustomData xmlns:go="http://customooxmlschemas.google.com/" textRoundtripDataId="3"/>
                </a:ext>
              </a:extLst>
            </a:endParaRPr>
          </a:p>
          <a:p>
            <a:pPr indent="0" lvl="0" marL="0" rtl="0" algn="l">
              <a:lnSpc>
                <a:spcPct val="100000"/>
              </a:lnSpc>
              <a:spcBef>
                <a:spcPts val="0"/>
              </a:spcBef>
              <a:spcAft>
                <a:spcPts val="0"/>
              </a:spcAft>
              <a:buSzPts val="1400"/>
              <a:buNone/>
            </a:pPr>
            <a:r>
              <a:t/>
            </a:r>
            <a:endParaRPr b="1" sz="1400">
              <a:extLst>
                <a:ext uri="http://customooxmlschemas.google.com/">
                  <go:slidesCustomData xmlns:go="http://customooxmlschemas.google.com/" textRoundtripDataId="4"/>
                </a:ext>
              </a:extLst>
            </a:endParaRPr>
          </a:p>
          <a:p>
            <a:pPr indent="-317500" lvl="0" marL="457200" rtl="0" algn="l">
              <a:lnSpc>
                <a:spcPct val="100000"/>
              </a:lnSpc>
              <a:spcBef>
                <a:spcPts val="0"/>
              </a:spcBef>
              <a:spcAft>
                <a:spcPts val="0"/>
              </a:spcAft>
              <a:buSzPts val="1400"/>
              <a:buChar char="●"/>
            </a:pPr>
            <a:r>
              <a:rPr lang="en-US">
                <a:extLst>
                  <a:ext uri="http://customooxmlschemas.google.com/">
                    <go:slidesCustomData xmlns:go="http://customooxmlschemas.google.com/" textRoundtripDataId="5"/>
                  </a:ext>
                </a:extLst>
              </a:rPr>
              <a:t>This slide introduces and explains the course outline to everyone in the room or in the online session. The purpose of the course outline slide is to assign a clear learning path for participants, and at the start of each module, to create context around where the content fits into the broader learner journey.</a:t>
            </a:r>
            <a:endParaRPr/>
          </a:p>
        </p:txBody>
      </p:sp>
      <p:sp>
        <p:nvSpPr>
          <p:cNvPr id="208" name="Google Shape;208;g1010294de4d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140bcda8c51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g140bcda8c51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1" lang="en-US" sz="1400">
                <a:solidFill>
                  <a:srgbClr val="262627"/>
                </a:solidFill>
                <a:extLst>
                  <a:ext uri="http://customooxmlschemas.google.com/">
                    <go:slidesCustomData xmlns:go="http://customooxmlschemas.google.com/" textRoundtripDataId="9"/>
                  </a:ext>
                </a:extLst>
              </a:rPr>
              <a:t>About this module</a:t>
            </a:r>
            <a:endParaRPr b="1" sz="1400">
              <a:solidFill>
                <a:srgbClr val="262627"/>
              </a:solidFill>
            </a:endParaRPr>
          </a:p>
          <a:p>
            <a:pPr indent="0" lvl="0" marL="0" rtl="0" algn="l">
              <a:lnSpc>
                <a:spcPct val="100000"/>
              </a:lnSpc>
              <a:spcBef>
                <a:spcPts val="0"/>
              </a:spcBef>
              <a:spcAft>
                <a:spcPts val="0"/>
              </a:spcAft>
              <a:buSzPts val="1400"/>
              <a:buNone/>
            </a:pPr>
            <a:r>
              <a:t/>
            </a:r>
            <a:endParaRPr b="1" sz="1400">
              <a:solidFill>
                <a:srgbClr val="262627"/>
              </a:solidFill>
            </a:endParaRPr>
          </a:p>
          <a:p>
            <a:pPr indent="0" lvl="0" marL="0" rtl="0" algn="l">
              <a:lnSpc>
                <a:spcPct val="100000"/>
              </a:lnSpc>
              <a:spcBef>
                <a:spcPts val="0"/>
              </a:spcBef>
              <a:spcAft>
                <a:spcPts val="0"/>
              </a:spcAft>
              <a:buSzPts val="1400"/>
              <a:buNone/>
            </a:pPr>
            <a:r>
              <a:rPr lang="en-US">
                <a:solidFill>
                  <a:srgbClr val="262627"/>
                </a:solidFill>
              </a:rPr>
              <a:t>This module introduces participants to the importance of creating and maintaining a professional brand, when marketing a tour operator business online. It encourages participants to think about the meaning behind the emotional connection travellers form with tour operators, and how branding can help build a relationship with market segments.</a:t>
            </a:r>
            <a:endParaRPr>
              <a:solidFill>
                <a:srgbClr val="262627"/>
              </a:solidFill>
            </a:endParaRPr>
          </a:p>
          <a:p>
            <a:pPr indent="0" lvl="0" marL="457200" rtl="0" algn="l">
              <a:lnSpc>
                <a:spcPct val="100000"/>
              </a:lnSpc>
              <a:spcBef>
                <a:spcPts val="0"/>
              </a:spcBef>
              <a:spcAft>
                <a:spcPts val="0"/>
              </a:spcAft>
              <a:buSzPts val="1400"/>
              <a:buNone/>
            </a:pPr>
            <a:r>
              <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Why social media is important for tour operators</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Best practices for using Facebook, Instagram and Youtube</a:t>
            </a:r>
            <a:endParaRPr b="1" sz="1000">
              <a:solidFill>
                <a:srgbClr val="231F20"/>
              </a:solidFill>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How much time to spend on this module</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Allow 45-60 minutes for facilitation and discussion, excluding the assignment at the end of the module.</a:t>
            </a:r>
            <a:endParaRPr/>
          </a:p>
        </p:txBody>
      </p:sp>
      <p:sp>
        <p:nvSpPr>
          <p:cNvPr id="242" name="Google Shape;242;g140bcda8c51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7" name="Shape 247"/>
        <p:cNvGrpSpPr/>
        <p:nvPr/>
      </p:nvGrpSpPr>
      <p:grpSpPr>
        <a:xfrm>
          <a:off x="0" y="0"/>
          <a:ext cx="0" cy="0"/>
          <a:chOff x="0" y="0"/>
          <a:chExt cx="0" cy="0"/>
        </a:xfrm>
      </p:grpSpPr>
      <p:sp>
        <p:nvSpPr>
          <p:cNvPr id="248" name="Google Shape;248;g204cc17a6c5_0_3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49" name="Google Shape;249;g204cc17a6c5_0_3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140bcda8c51_0_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83" name="Google Shape;283;g140bcda8c51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140bcda8c51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rgbClr val="262627"/>
              </a:buClr>
              <a:buSzPts val="1400"/>
              <a:buFont typeface="Arial"/>
              <a:buNone/>
            </a:pPr>
            <a:r>
              <a:rPr b="1" lang="en-US" sz="1400">
                <a:solidFill>
                  <a:srgbClr val="262627"/>
                </a:solidFill>
              </a:rPr>
              <a:t>How to facilitate this slide:</a:t>
            </a:r>
            <a:endParaRPr b="1" sz="1400">
              <a:solidFill>
                <a:srgbClr val="262627"/>
              </a:solidFill>
            </a:endParaRPr>
          </a:p>
          <a:p>
            <a:pPr indent="0" lvl="0" marL="0" rtl="0" algn="l">
              <a:lnSpc>
                <a:spcPct val="100000"/>
              </a:lnSpc>
              <a:spcBef>
                <a:spcPts val="0"/>
              </a:spcBef>
              <a:spcAft>
                <a:spcPts val="0"/>
              </a:spcAft>
              <a:buClr>
                <a:srgbClr val="262627"/>
              </a:buClr>
              <a:buSzPts val="14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This slide leverages the customer journey discussed in Module one, to explain the value of a strong brand throughout the different stages. </a:t>
            </a:r>
            <a:endParaRPr>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solidFill>
                  <a:srgbClr val="262627"/>
                </a:solidFill>
              </a:rPr>
              <a:t>A strong brand is recognisable, and builds a relationship with travellers over time, as they interact with the brand</a:t>
            </a:r>
            <a:endParaRPr>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rPr b="1" lang="en-US" sz="1400">
                <a:solidFill>
                  <a:srgbClr val="262627"/>
                </a:solidFill>
              </a:rPr>
              <a:t>Useful talking points and angles to consider:</a:t>
            </a:r>
            <a:endParaRPr b="1" sz="1400">
              <a:solidFill>
                <a:srgbClr val="262627"/>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262627"/>
              </a:solidFill>
            </a:endParaRPr>
          </a:p>
          <a:p>
            <a:pPr indent="-317500" lvl="0" marL="457200" rtl="0" algn="l">
              <a:lnSpc>
                <a:spcPct val="100000"/>
              </a:lnSpc>
              <a:spcBef>
                <a:spcPts val="0"/>
              </a:spcBef>
              <a:spcAft>
                <a:spcPts val="0"/>
              </a:spcAft>
              <a:buClr>
                <a:srgbClr val="262627"/>
              </a:buClr>
              <a:buSzPts val="1400"/>
              <a:buChar char="●"/>
            </a:pPr>
            <a:r>
              <a:rPr lang="en-US"/>
              <a:t>Awareness: First impressions count - the first time someone sees your company name or logo in an advert or social media posts, they will develop a feeling about it. That feeling won’t necessarily make them book a tour right then and there, but it can leave a strong impression.</a:t>
            </a:r>
            <a:endParaRPr/>
          </a:p>
          <a:p>
            <a:pPr indent="-317500" lvl="0" marL="457200" rtl="0" algn="l">
              <a:lnSpc>
                <a:spcPct val="100000"/>
              </a:lnSpc>
              <a:spcBef>
                <a:spcPts val="0"/>
              </a:spcBef>
              <a:spcAft>
                <a:spcPts val="0"/>
              </a:spcAft>
              <a:buClr>
                <a:srgbClr val="262627"/>
              </a:buClr>
              <a:buSzPts val="1400"/>
              <a:buChar char="●"/>
            </a:pPr>
            <a:r>
              <a:rPr lang="en-US"/>
              <a:t>Interest: As they encounter your company’s logo, content and messages more frequently, they will develop a liking and loyalty to what you say and what you stand for</a:t>
            </a:r>
            <a:endParaRPr/>
          </a:p>
          <a:p>
            <a:pPr indent="-317500" lvl="0" marL="457200" rtl="0" algn="l">
              <a:lnSpc>
                <a:spcPct val="100000"/>
              </a:lnSpc>
              <a:spcBef>
                <a:spcPts val="0"/>
              </a:spcBef>
              <a:spcAft>
                <a:spcPts val="0"/>
              </a:spcAft>
              <a:buClr>
                <a:srgbClr val="262627"/>
              </a:buClr>
              <a:buSzPts val="1400"/>
              <a:buChar char="●"/>
            </a:pPr>
            <a:r>
              <a:rPr lang="en-US"/>
              <a:t>Desire: At this stage, someone believes in what your company stands for, and start developing the need to travel with you, and to experience what you offer</a:t>
            </a:r>
            <a:endParaRPr/>
          </a:p>
          <a:p>
            <a:pPr indent="-317500" lvl="0" marL="457200" rtl="0" algn="l">
              <a:lnSpc>
                <a:spcPct val="100000"/>
              </a:lnSpc>
              <a:spcBef>
                <a:spcPts val="0"/>
              </a:spcBef>
              <a:spcAft>
                <a:spcPts val="0"/>
              </a:spcAft>
              <a:buClr>
                <a:srgbClr val="262627"/>
              </a:buClr>
              <a:buSzPts val="1400"/>
              <a:buChar char="●"/>
            </a:pPr>
            <a:r>
              <a:rPr lang="en-US"/>
              <a:t>Action: They are ready to book a trip to Uganda, and they only have one brand in mind - yours!</a:t>
            </a:r>
            <a:endParaRPr/>
          </a:p>
        </p:txBody>
      </p:sp>
      <p:sp>
        <p:nvSpPr>
          <p:cNvPr id="303" name="Google Shape;303;g140bcda8c51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14" name="Shape 14"/>
        <p:cNvGrpSpPr/>
        <p:nvPr/>
      </p:nvGrpSpPr>
      <p:grpSpPr>
        <a:xfrm>
          <a:off x="0" y="0"/>
          <a:ext cx="0" cy="0"/>
          <a:chOff x="0" y="0"/>
          <a:chExt cx="0" cy="0"/>
        </a:xfrm>
      </p:grpSpPr>
      <p:sp>
        <p:nvSpPr>
          <p:cNvPr id="15" name="Google Shape;15;p102"/>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6_Title Slide">
  <p:cSld name="26_Title Slide">
    <p:spTree>
      <p:nvGrpSpPr>
        <p:cNvPr id="40" name="Shape 40"/>
        <p:cNvGrpSpPr/>
        <p:nvPr/>
      </p:nvGrpSpPr>
      <p:grpSpPr>
        <a:xfrm>
          <a:off x="0" y="0"/>
          <a:ext cx="0" cy="0"/>
          <a:chOff x="0" y="0"/>
          <a:chExt cx="0" cy="0"/>
        </a:xfrm>
      </p:grpSpPr>
      <p:sp>
        <p:nvSpPr>
          <p:cNvPr id="41" name="Google Shape;41;p124"/>
          <p:cNvSpPr/>
          <p:nvPr/>
        </p:nvSpPr>
        <p:spPr>
          <a:xfrm>
            <a:off x="0" y="0"/>
            <a:ext cx="12192000" cy="3096883"/>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42" name="Google Shape;42;p124"/>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rgbClr val="FFFFFF"/>
              </a:buClr>
              <a:buSzPts val="5600"/>
              <a:buFont typeface="Inter Black"/>
              <a:buNone/>
              <a:defRPr sz="5600">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24"/>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2"/>
                                        </p:tgtEl>
                                        <p:attrNameLst>
                                          <p:attrName>style.visibility</p:attrName>
                                        </p:attrNameLst>
                                      </p:cBhvr>
                                      <p:to>
                                        <p:strVal val="visible"/>
                                      </p:to>
                                    </p:set>
                                    <p:animEffect filter="fade" transition="in">
                                      <p:cBhvr>
                                        <p:cTn dur="1500"/>
                                        <p:tgtEl>
                                          <p:spTgt spid="4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7_Title Slide">
  <p:cSld name="7_Title Slide">
    <p:spTree>
      <p:nvGrpSpPr>
        <p:cNvPr id="44" name="Shape 44"/>
        <p:cNvGrpSpPr/>
        <p:nvPr/>
      </p:nvGrpSpPr>
      <p:grpSpPr>
        <a:xfrm>
          <a:off x="0" y="0"/>
          <a:ext cx="0" cy="0"/>
          <a:chOff x="0" y="0"/>
          <a:chExt cx="0" cy="0"/>
        </a:xfrm>
      </p:grpSpPr>
      <p:sp>
        <p:nvSpPr>
          <p:cNvPr id="45" name="Google Shape;45;p131"/>
          <p:cNvSpPr/>
          <p:nvPr>
            <p:ph idx="2" type="pic"/>
          </p:nvPr>
        </p:nvSpPr>
        <p:spPr>
          <a:xfrm>
            <a:off x="5286375" y="2257425"/>
            <a:ext cx="6219825" cy="3681182"/>
          </a:xfrm>
          <a:prstGeom prst="roundRect">
            <a:avLst>
              <a:gd fmla="val 3804" name="adj"/>
            </a:avLst>
          </a:prstGeom>
          <a:solidFill>
            <a:srgbClr val="FFE8CB"/>
          </a:solidFill>
          <a:ln>
            <a:noFill/>
          </a:ln>
        </p:spPr>
      </p:sp>
      <p:sp>
        <p:nvSpPr>
          <p:cNvPr id="46" name="Google Shape;46;p131"/>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131"/>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48" name="Google Shape;48;p131"/>
          <p:cNvSpPr/>
          <p:nvPr/>
        </p:nvSpPr>
        <p:spPr>
          <a:xfrm>
            <a:off x="5276850" y="2257194"/>
            <a:ext cx="6219825" cy="3681413"/>
          </a:xfrm>
          <a:prstGeom prst="roundRect">
            <a:avLst>
              <a:gd fmla="val 4189" name="adj"/>
            </a:avLst>
          </a:prstGeom>
          <a:noFill/>
          <a:ln cap="flat" cmpd="sng" w="50800">
            <a:solidFill>
              <a:schemeClr val="dk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46"/>
                                        </p:tgtEl>
                                        <p:attrNameLst>
                                          <p:attrName>style.visibility</p:attrName>
                                        </p:attrNameLst>
                                      </p:cBhvr>
                                      <p:to>
                                        <p:strVal val="visible"/>
                                      </p:to>
                                    </p:set>
                                    <p:animEffect filter="fade" transition="in">
                                      <p:cBhvr>
                                        <p:cTn dur="1500"/>
                                        <p:tgtEl>
                                          <p:spTgt spid="46"/>
                                        </p:tgtEl>
                                      </p:cBhvr>
                                    </p:animEffect>
                                  </p:childTnLst>
                                </p:cTn>
                              </p:par>
                              <p:par>
                                <p:cTn fill="hold" nodeType="withEffect" presetClass="entr" presetID="10" presetSubtype="0">
                                  <p:stCondLst>
                                    <p:cond delay="3400"/>
                                  </p:stCondLst>
                                  <p:childTnLst>
                                    <p:set>
                                      <p:cBhvr>
                                        <p:cTn dur="1" fill="hold">
                                          <p:stCondLst>
                                            <p:cond delay="0"/>
                                          </p:stCondLst>
                                        </p:cTn>
                                        <p:tgtEl>
                                          <p:spTgt spid="48"/>
                                        </p:tgtEl>
                                        <p:attrNameLst>
                                          <p:attrName>style.visibility</p:attrName>
                                        </p:attrNameLst>
                                      </p:cBhvr>
                                      <p:to>
                                        <p:strVal val="visible"/>
                                      </p:to>
                                    </p:set>
                                    <p:animEffect filter="fade" transition="in">
                                      <p:cBhvr>
                                        <p:cTn dur="1500"/>
                                        <p:tgtEl>
                                          <p:spTgt spid="48"/>
                                        </p:tgtEl>
                                      </p:cBhvr>
                                    </p:animEffect>
                                  </p:childTnLst>
                                </p:cTn>
                              </p:par>
                              <p:par>
                                <p:cTn fill="hold" nodeType="withEffect" presetClass="entr" presetID="10" presetSubtype="0">
                                  <p:stCondLst>
                                    <p:cond delay="2600"/>
                                  </p:stCondLst>
                                  <p:childTnLst>
                                    <p:set>
                                      <p:cBhvr>
                                        <p:cTn dur="1" fill="hold">
                                          <p:stCondLst>
                                            <p:cond delay="0"/>
                                          </p:stCondLst>
                                        </p:cTn>
                                        <p:tgtEl>
                                          <p:spTgt spid="45"/>
                                        </p:tgtEl>
                                        <p:attrNameLst>
                                          <p:attrName>style.visibility</p:attrName>
                                        </p:attrNameLst>
                                      </p:cBhvr>
                                      <p:to>
                                        <p:strVal val="visible"/>
                                      </p:to>
                                    </p:set>
                                    <p:animEffect filter="fade" transition="in">
                                      <p:cBhvr>
                                        <p:cTn dur="1500"/>
                                        <p:tgtEl>
                                          <p:spTgt spid="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6_Title Slide">
  <p:cSld name="36_Title Slide">
    <p:spTree>
      <p:nvGrpSpPr>
        <p:cNvPr id="49" name="Shape 49"/>
        <p:cNvGrpSpPr/>
        <p:nvPr/>
      </p:nvGrpSpPr>
      <p:grpSpPr>
        <a:xfrm>
          <a:off x="0" y="0"/>
          <a:ext cx="0" cy="0"/>
          <a:chOff x="0" y="0"/>
          <a:chExt cx="0" cy="0"/>
        </a:xfrm>
      </p:grpSpPr>
      <p:sp>
        <p:nvSpPr>
          <p:cNvPr id="50" name="Google Shape;50;p118"/>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51" name="Google Shape;51;p118"/>
          <p:cNvSpPr/>
          <p:nvPr/>
        </p:nvSpPr>
        <p:spPr>
          <a:xfrm>
            <a:off x="874713" y="1049697"/>
            <a:ext cx="10621962" cy="4758606"/>
          </a:xfrm>
          <a:prstGeom prst="roundRect">
            <a:avLst>
              <a:gd fmla="val 2416"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000"/>
              <a:buFont typeface="Poppins"/>
              <a:buNone/>
            </a:pPr>
            <a:r>
              <a:t/>
            </a:r>
            <a:endParaRPr b="1" i="0" sz="3000" u="none" cap="none" strike="noStrike">
              <a:solidFill>
                <a:srgbClr val="000000"/>
              </a:solidFill>
              <a:latin typeface="Arial"/>
              <a:ea typeface="Arial"/>
              <a:cs typeface="Arial"/>
              <a:sym typeface="Arial"/>
            </a:endParaRPr>
          </a:p>
        </p:txBody>
      </p:sp>
      <p:sp>
        <p:nvSpPr>
          <p:cNvPr id="52" name="Google Shape;52;p118"/>
          <p:cNvSpPr/>
          <p:nvPr>
            <p:ph idx="2" type="pic"/>
          </p:nvPr>
        </p:nvSpPr>
        <p:spPr>
          <a:xfrm>
            <a:off x="874713" y="1049697"/>
            <a:ext cx="4129994" cy="4758606"/>
          </a:xfrm>
          <a:prstGeom prst="roundRect">
            <a:avLst>
              <a:gd fmla="val 2652"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51"/>
                                        </p:tgtEl>
                                        <p:attrNameLst>
                                          <p:attrName>style.visibility</p:attrName>
                                        </p:attrNameLst>
                                      </p:cBhvr>
                                      <p:to>
                                        <p:strVal val="visible"/>
                                      </p:to>
                                    </p:set>
                                    <p:anim calcmode="lin" valueType="num">
                                      <p:cBhvr additive="base">
                                        <p:cTn dur="2000"/>
                                        <p:tgtEl>
                                          <p:spTgt spid="51"/>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1600"/>
                                  </p:stCondLst>
                                  <p:childTnLst>
                                    <p:set>
                                      <p:cBhvr>
                                        <p:cTn dur="1" fill="hold">
                                          <p:stCondLst>
                                            <p:cond delay="0"/>
                                          </p:stCondLst>
                                        </p:cTn>
                                        <p:tgtEl>
                                          <p:spTgt spid="52"/>
                                        </p:tgtEl>
                                        <p:attrNameLst>
                                          <p:attrName>style.visibility</p:attrName>
                                        </p:attrNameLst>
                                      </p:cBhvr>
                                      <p:to>
                                        <p:strVal val="visible"/>
                                      </p:to>
                                    </p:set>
                                    <p:animEffect filter="fade" transition="in">
                                      <p:cBhvr>
                                        <p:cTn dur="1500"/>
                                        <p:tgtEl>
                                          <p:spTgt spid="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Title Slide">
  <p:cSld name="18_Title Slide">
    <p:spTree>
      <p:nvGrpSpPr>
        <p:cNvPr id="53" name="Shape 53"/>
        <p:cNvGrpSpPr/>
        <p:nvPr/>
      </p:nvGrpSpPr>
      <p:grpSpPr>
        <a:xfrm>
          <a:off x="0" y="0"/>
          <a:ext cx="0" cy="0"/>
          <a:chOff x="0" y="0"/>
          <a:chExt cx="0" cy="0"/>
        </a:xfrm>
      </p:grpSpPr>
      <p:sp>
        <p:nvSpPr>
          <p:cNvPr id="54" name="Google Shape;54;p125"/>
          <p:cNvSpPr/>
          <p:nvPr/>
        </p:nvSpPr>
        <p:spPr>
          <a:xfrm>
            <a:off x="0" y="0"/>
            <a:ext cx="12192000" cy="3324225"/>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55" name="Google Shape;55;p125"/>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56" name="Google Shape;56;p125"/>
          <p:cNvSpPr/>
          <p:nvPr>
            <p:ph idx="2" type="pic"/>
          </p:nvPr>
        </p:nvSpPr>
        <p:spPr>
          <a:xfrm>
            <a:off x="6400801" y="352426"/>
            <a:ext cx="4200524" cy="5455878"/>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250"/>
                                  </p:stCondLst>
                                  <p:childTnLst>
                                    <p:set>
                                      <p:cBhvr>
                                        <p:cTn dur="1" fill="hold">
                                          <p:stCondLst>
                                            <p:cond delay="0"/>
                                          </p:stCondLst>
                                        </p:cTn>
                                        <p:tgtEl>
                                          <p:spTgt spid="56"/>
                                        </p:tgtEl>
                                        <p:attrNameLst>
                                          <p:attrName>style.visibility</p:attrName>
                                        </p:attrNameLst>
                                      </p:cBhvr>
                                      <p:to>
                                        <p:strVal val="visible"/>
                                      </p:to>
                                    </p:set>
                                    <p:animEffect filter="fade" transition="in">
                                      <p:cBhvr>
                                        <p:cTn dur="1500"/>
                                        <p:tgtEl>
                                          <p:spTgt spid="5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0_Title Slide">
  <p:cSld name="20_Title Slide">
    <p:spTree>
      <p:nvGrpSpPr>
        <p:cNvPr id="57" name="Shape 57"/>
        <p:cNvGrpSpPr/>
        <p:nvPr/>
      </p:nvGrpSpPr>
      <p:grpSpPr>
        <a:xfrm>
          <a:off x="0" y="0"/>
          <a:ext cx="0" cy="0"/>
          <a:chOff x="0" y="0"/>
          <a:chExt cx="0" cy="0"/>
        </a:xfrm>
      </p:grpSpPr>
      <p:sp>
        <p:nvSpPr>
          <p:cNvPr id="58" name="Google Shape;58;p128"/>
          <p:cNvSpPr/>
          <p:nvPr>
            <p:ph idx="2" type="pic"/>
          </p:nvPr>
        </p:nvSpPr>
        <p:spPr>
          <a:xfrm>
            <a:off x="0" y="-1"/>
            <a:ext cx="12192000" cy="3324225"/>
          </a:xfrm>
          <a:prstGeom prst="round2SameRect">
            <a:avLst>
              <a:gd fmla="val 3301" name="adj1"/>
              <a:gd fmla="val 0" name="adj2"/>
            </a:avLst>
          </a:prstGeom>
          <a:solidFill>
            <a:srgbClr val="FFE8CB"/>
          </a:solidFill>
          <a:ln>
            <a:noFill/>
          </a:ln>
        </p:spPr>
      </p:sp>
      <p:sp>
        <p:nvSpPr>
          <p:cNvPr id="59" name="Google Shape;59;p128"/>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60" name="Google Shape;60;p128"/>
          <p:cNvSpPr/>
          <p:nvPr>
            <p:ph idx="3" type="pic"/>
          </p:nvPr>
        </p:nvSpPr>
        <p:spPr>
          <a:xfrm>
            <a:off x="4723849" y="352425"/>
            <a:ext cx="2744301" cy="2971799"/>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8"/>
                                        </p:tgtEl>
                                        <p:attrNameLst>
                                          <p:attrName>style.visibility</p:attrName>
                                        </p:attrNameLst>
                                      </p:cBhvr>
                                      <p:to>
                                        <p:strVal val="visible"/>
                                      </p:to>
                                    </p:set>
                                    <p:animEffect filter="fade" transition="in">
                                      <p:cBhvr>
                                        <p:cTn dur="1500"/>
                                        <p:tgtEl>
                                          <p:spTgt spid="58"/>
                                        </p:tgtEl>
                                      </p:cBhvr>
                                    </p:animEffect>
                                  </p:childTnLst>
                                </p:cTn>
                              </p:par>
                              <p:par>
                                <p:cTn fill="hold" nodeType="withEffect" presetClass="entr" presetID="10" presetSubtype="0">
                                  <p:stCondLst>
                                    <p:cond delay="1700"/>
                                  </p:stCondLst>
                                  <p:childTnLst>
                                    <p:set>
                                      <p:cBhvr>
                                        <p:cTn dur="1" fill="hold">
                                          <p:stCondLst>
                                            <p:cond delay="0"/>
                                          </p:stCondLst>
                                        </p:cTn>
                                        <p:tgtEl>
                                          <p:spTgt spid="60"/>
                                        </p:tgtEl>
                                        <p:attrNameLst>
                                          <p:attrName>style.visibility</p:attrName>
                                        </p:attrNameLst>
                                      </p:cBhvr>
                                      <p:to>
                                        <p:strVal val="visible"/>
                                      </p:to>
                                    </p:set>
                                    <p:animEffect filter="fade" transition="in">
                                      <p:cBhvr>
                                        <p:cTn dur="1250"/>
                                        <p:tgtEl>
                                          <p:spTgt spid="6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Title Slide">
  <p:cSld name="4_Title Slide">
    <p:spTree>
      <p:nvGrpSpPr>
        <p:cNvPr id="61" name="Shape 61"/>
        <p:cNvGrpSpPr/>
        <p:nvPr/>
      </p:nvGrpSpPr>
      <p:grpSpPr>
        <a:xfrm>
          <a:off x="0" y="0"/>
          <a:ext cx="0" cy="0"/>
          <a:chOff x="0" y="0"/>
          <a:chExt cx="0" cy="0"/>
        </a:xfrm>
      </p:grpSpPr>
      <p:sp>
        <p:nvSpPr>
          <p:cNvPr id="62" name="Google Shape;62;p105"/>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63" name="Google Shape;63;p105"/>
          <p:cNvSpPr/>
          <p:nvPr>
            <p:ph idx="2" type="pic"/>
          </p:nvPr>
        </p:nvSpPr>
        <p:spPr>
          <a:xfrm>
            <a:off x="0" y="0"/>
            <a:ext cx="12192000" cy="2095500"/>
          </a:xfrm>
          <a:prstGeom prst="round2SameRect">
            <a:avLst>
              <a:gd fmla="val 3301" name="adj1"/>
              <a:gd fmla="val 0" name="adj2"/>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3"/>
                                        </p:tgtEl>
                                        <p:attrNameLst>
                                          <p:attrName>style.visibility</p:attrName>
                                        </p:attrNameLst>
                                      </p:cBhvr>
                                      <p:to>
                                        <p:strVal val="visible"/>
                                      </p:to>
                                    </p:set>
                                    <p:animEffect filter="fade" transition="in">
                                      <p:cBhvr>
                                        <p:cTn dur="1500"/>
                                        <p:tgtEl>
                                          <p:spTgt spid="6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9_Title Slide">
  <p:cSld name="9_Title Slide">
    <p:spTree>
      <p:nvGrpSpPr>
        <p:cNvPr id="64" name="Shape 64"/>
        <p:cNvGrpSpPr/>
        <p:nvPr/>
      </p:nvGrpSpPr>
      <p:grpSpPr>
        <a:xfrm>
          <a:off x="0" y="0"/>
          <a:ext cx="0" cy="0"/>
          <a:chOff x="0" y="0"/>
          <a:chExt cx="0" cy="0"/>
        </a:xfrm>
      </p:grpSpPr>
      <p:sp>
        <p:nvSpPr>
          <p:cNvPr id="65" name="Google Shape;65;p107"/>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66" name="Google Shape;66;p107"/>
          <p:cNvSpPr/>
          <p:nvPr>
            <p:ph idx="2" type="pic"/>
          </p:nvPr>
        </p:nvSpPr>
        <p:spPr>
          <a:xfrm>
            <a:off x="6696075" y="-1"/>
            <a:ext cx="3657600" cy="6858001"/>
          </a:xfrm>
          <a:prstGeom prst="rect">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500"/>
                                  </p:stCondLst>
                                  <p:childTnLst>
                                    <p:set>
                                      <p:cBhvr>
                                        <p:cTn dur="1" fill="hold">
                                          <p:stCondLst>
                                            <p:cond delay="0"/>
                                          </p:stCondLst>
                                        </p:cTn>
                                        <p:tgtEl>
                                          <p:spTgt spid="66"/>
                                        </p:tgtEl>
                                        <p:attrNameLst>
                                          <p:attrName>style.visibility</p:attrName>
                                        </p:attrNameLst>
                                      </p:cBhvr>
                                      <p:to>
                                        <p:strVal val="visible"/>
                                      </p:to>
                                    </p:set>
                                    <p:animEffect filter="fade" transition="in">
                                      <p:cBhvr>
                                        <p:cTn dur="1500"/>
                                        <p:tgtEl>
                                          <p:spTgt spid="6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0_Title Slide">
  <p:cSld name="10_Title Slide">
    <p:spTree>
      <p:nvGrpSpPr>
        <p:cNvPr id="67" name="Shape 67"/>
        <p:cNvGrpSpPr/>
        <p:nvPr/>
      </p:nvGrpSpPr>
      <p:grpSpPr>
        <a:xfrm>
          <a:off x="0" y="0"/>
          <a:ext cx="0" cy="0"/>
          <a:chOff x="0" y="0"/>
          <a:chExt cx="0" cy="0"/>
        </a:xfrm>
      </p:grpSpPr>
      <p:sp>
        <p:nvSpPr>
          <p:cNvPr id="68" name="Google Shape;68;p108"/>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69" name="Google Shape;69;p108"/>
          <p:cNvSpPr/>
          <p:nvPr>
            <p:ph idx="2" type="pic"/>
          </p:nvPr>
        </p:nvSpPr>
        <p:spPr>
          <a:xfrm>
            <a:off x="4602924" y="1390650"/>
            <a:ext cx="402408" cy="402408"/>
          </a:xfrm>
          <a:prstGeom prst="ellipse">
            <a:avLst/>
          </a:prstGeom>
          <a:solidFill>
            <a:srgbClr val="FFE8CB"/>
          </a:solidFill>
          <a:ln>
            <a:noFill/>
          </a:ln>
        </p:spPr>
      </p:sp>
      <p:sp>
        <p:nvSpPr>
          <p:cNvPr id="70" name="Google Shape;70;p108"/>
          <p:cNvSpPr/>
          <p:nvPr>
            <p:ph idx="3" type="pic"/>
          </p:nvPr>
        </p:nvSpPr>
        <p:spPr>
          <a:xfrm>
            <a:off x="10236284" y="1788027"/>
            <a:ext cx="402408" cy="402408"/>
          </a:xfrm>
          <a:prstGeom prst="ellipse">
            <a:avLst/>
          </a:prstGeom>
          <a:solidFill>
            <a:srgbClr val="FFE8CB"/>
          </a:solidFill>
          <a:ln>
            <a:noFill/>
          </a:ln>
        </p:spPr>
      </p:sp>
      <p:sp>
        <p:nvSpPr>
          <p:cNvPr id="71" name="Google Shape;71;p108"/>
          <p:cNvSpPr/>
          <p:nvPr>
            <p:ph idx="4" type="pic"/>
          </p:nvPr>
        </p:nvSpPr>
        <p:spPr>
          <a:xfrm>
            <a:off x="9671195" y="5106012"/>
            <a:ext cx="402408" cy="402408"/>
          </a:xfrm>
          <a:prstGeom prst="ellipse">
            <a:avLst/>
          </a:prstGeom>
          <a:solidFill>
            <a:srgbClr val="FFE8CB"/>
          </a:solidFill>
          <a:ln>
            <a:noFill/>
          </a:ln>
        </p:spPr>
      </p:sp>
      <p:sp>
        <p:nvSpPr>
          <p:cNvPr id="72" name="Google Shape;72;p108"/>
          <p:cNvSpPr/>
          <p:nvPr>
            <p:ph idx="5" type="pic"/>
          </p:nvPr>
        </p:nvSpPr>
        <p:spPr>
          <a:xfrm>
            <a:off x="3301967" y="4419894"/>
            <a:ext cx="402408" cy="402408"/>
          </a:xfrm>
          <a:prstGeom prst="ellipse">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700"/>
                                  </p:stCondLst>
                                  <p:childTnLst>
                                    <p:set>
                                      <p:cBhvr>
                                        <p:cTn dur="1" fill="hold">
                                          <p:stCondLst>
                                            <p:cond delay="0"/>
                                          </p:stCondLst>
                                        </p:cTn>
                                        <p:tgtEl>
                                          <p:spTgt spid="70"/>
                                        </p:tgtEl>
                                        <p:attrNameLst>
                                          <p:attrName>style.visibility</p:attrName>
                                        </p:attrNameLst>
                                      </p:cBhvr>
                                      <p:to>
                                        <p:strVal val="visible"/>
                                      </p:to>
                                    </p:set>
                                    <p:animEffect filter="fade" transition="in">
                                      <p:cBhvr>
                                        <p:cTn dur="1250"/>
                                        <p:tgtEl>
                                          <p:spTgt spid="70"/>
                                        </p:tgtEl>
                                      </p:cBhvr>
                                    </p:animEffect>
                                  </p:childTnLst>
                                </p:cTn>
                              </p:par>
                              <p:par>
                                <p:cTn fill="hold" nodeType="withEffect" presetClass="entr" presetID="10" presetSubtype="0">
                                  <p:stCondLst>
                                    <p:cond delay="2000"/>
                                  </p:stCondLst>
                                  <p:childTnLst>
                                    <p:set>
                                      <p:cBhvr>
                                        <p:cTn dur="1" fill="hold">
                                          <p:stCondLst>
                                            <p:cond delay="0"/>
                                          </p:stCondLst>
                                        </p:cTn>
                                        <p:tgtEl>
                                          <p:spTgt spid="69"/>
                                        </p:tgtEl>
                                        <p:attrNameLst>
                                          <p:attrName>style.visibility</p:attrName>
                                        </p:attrNameLst>
                                      </p:cBhvr>
                                      <p:to>
                                        <p:strVal val="visible"/>
                                      </p:to>
                                    </p:set>
                                    <p:animEffect filter="fade" transition="in">
                                      <p:cBhvr>
                                        <p:cTn dur="1250"/>
                                        <p:tgtEl>
                                          <p:spTgt spid="69"/>
                                        </p:tgtEl>
                                      </p:cBhvr>
                                    </p:animEffect>
                                  </p:childTnLst>
                                </p:cTn>
                              </p:par>
                              <p:par>
                                <p:cTn fill="hold" nodeType="withEffect" presetClass="entr" presetID="10" presetSubtype="0">
                                  <p:stCondLst>
                                    <p:cond delay="2800"/>
                                  </p:stCondLst>
                                  <p:childTnLst>
                                    <p:set>
                                      <p:cBhvr>
                                        <p:cTn dur="1" fill="hold">
                                          <p:stCondLst>
                                            <p:cond delay="0"/>
                                          </p:stCondLst>
                                        </p:cTn>
                                        <p:tgtEl>
                                          <p:spTgt spid="71"/>
                                        </p:tgtEl>
                                        <p:attrNameLst>
                                          <p:attrName>style.visibility</p:attrName>
                                        </p:attrNameLst>
                                      </p:cBhvr>
                                      <p:to>
                                        <p:strVal val="visible"/>
                                      </p:to>
                                    </p:set>
                                    <p:animEffect filter="fade" transition="in">
                                      <p:cBhvr>
                                        <p:cTn dur="1250"/>
                                        <p:tgtEl>
                                          <p:spTgt spid="71"/>
                                        </p:tgtEl>
                                      </p:cBhvr>
                                    </p:animEffect>
                                  </p:childTnLst>
                                </p:cTn>
                              </p:par>
                              <p:par>
                                <p:cTn fill="hold" nodeType="withEffect" presetClass="entr" presetID="10" presetSubtype="0">
                                  <p:stCondLst>
                                    <p:cond delay="1300"/>
                                  </p:stCondLst>
                                  <p:childTnLst>
                                    <p:set>
                                      <p:cBhvr>
                                        <p:cTn dur="1" fill="hold">
                                          <p:stCondLst>
                                            <p:cond delay="0"/>
                                          </p:stCondLst>
                                        </p:cTn>
                                        <p:tgtEl>
                                          <p:spTgt spid="72"/>
                                        </p:tgtEl>
                                        <p:attrNameLst>
                                          <p:attrName>style.visibility</p:attrName>
                                        </p:attrNameLst>
                                      </p:cBhvr>
                                      <p:to>
                                        <p:strVal val="visible"/>
                                      </p:to>
                                    </p:set>
                                    <p:animEffect filter="fade" transition="in">
                                      <p:cBhvr>
                                        <p:cTn dur="1250"/>
                                        <p:tgtEl>
                                          <p:spTgt spid="7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4_Title Slide">
  <p:cSld name="24_Title Slide">
    <p:spTree>
      <p:nvGrpSpPr>
        <p:cNvPr id="73" name="Shape 73"/>
        <p:cNvGrpSpPr/>
        <p:nvPr/>
      </p:nvGrpSpPr>
      <p:grpSpPr>
        <a:xfrm>
          <a:off x="0" y="0"/>
          <a:ext cx="0" cy="0"/>
          <a:chOff x="0" y="0"/>
          <a:chExt cx="0" cy="0"/>
        </a:xfrm>
      </p:grpSpPr>
      <p:sp>
        <p:nvSpPr>
          <p:cNvPr id="74" name="Google Shape;74;p110"/>
          <p:cNvSpPr/>
          <p:nvPr>
            <p:ph idx="2" type="pic"/>
          </p:nvPr>
        </p:nvSpPr>
        <p:spPr>
          <a:xfrm>
            <a:off x="6180364" y="704850"/>
            <a:ext cx="6659336" cy="5191125"/>
          </a:xfrm>
          <a:prstGeom prst="roundRect">
            <a:avLst>
              <a:gd fmla="val 2822" name="adj"/>
            </a:avLst>
          </a:prstGeom>
          <a:solidFill>
            <a:srgbClr val="FFE8CB"/>
          </a:solidFill>
          <a:ln>
            <a:noFill/>
          </a:ln>
        </p:spPr>
      </p:sp>
      <p:sp>
        <p:nvSpPr>
          <p:cNvPr id="75" name="Google Shape;75;p110"/>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1100"/>
                                  </p:stCondLst>
                                  <p:childTnLst>
                                    <p:set>
                                      <p:cBhvr>
                                        <p:cTn dur="1" fill="hold">
                                          <p:stCondLst>
                                            <p:cond delay="0"/>
                                          </p:stCondLst>
                                        </p:cTn>
                                        <p:tgtEl>
                                          <p:spTgt spid="74"/>
                                        </p:tgtEl>
                                        <p:attrNameLst>
                                          <p:attrName>style.visibility</p:attrName>
                                        </p:attrNameLst>
                                      </p:cBhvr>
                                      <p:to>
                                        <p:strVal val="visible"/>
                                      </p:to>
                                    </p:set>
                                    <p:anim calcmode="lin" valueType="num">
                                      <p:cBhvr additive="base">
                                        <p:cTn dur="2000"/>
                                        <p:tgtEl>
                                          <p:spTgt spid="74"/>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7_Title Slide">
  <p:cSld name="27_Title Slide">
    <p:spTree>
      <p:nvGrpSpPr>
        <p:cNvPr id="76" name="Shape 76"/>
        <p:cNvGrpSpPr/>
        <p:nvPr/>
      </p:nvGrpSpPr>
      <p:grpSpPr>
        <a:xfrm>
          <a:off x="0" y="0"/>
          <a:ext cx="0" cy="0"/>
          <a:chOff x="0" y="0"/>
          <a:chExt cx="0" cy="0"/>
        </a:xfrm>
      </p:grpSpPr>
      <p:sp>
        <p:nvSpPr>
          <p:cNvPr id="77" name="Google Shape;77;p112"/>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78" name="Google Shape;78;p112"/>
          <p:cNvSpPr/>
          <p:nvPr>
            <p:ph idx="2" type="pic"/>
          </p:nvPr>
        </p:nvSpPr>
        <p:spPr>
          <a:xfrm>
            <a:off x="2235370" y="3158981"/>
            <a:ext cx="1893128" cy="2649321"/>
          </a:xfrm>
          <a:prstGeom prst="rect">
            <a:avLst/>
          </a:prstGeom>
          <a:solidFill>
            <a:srgbClr val="FFE8CB"/>
          </a:solidFill>
          <a:ln>
            <a:noFill/>
          </a:ln>
        </p:spPr>
      </p:sp>
      <p:sp>
        <p:nvSpPr>
          <p:cNvPr id="79" name="Google Shape;79;p112"/>
          <p:cNvSpPr/>
          <p:nvPr>
            <p:ph idx="3" type="pic"/>
          </p:nvPr>
        </p:nvSpPr>
        <p:spPr>
          <a:xfrm>
            <a:off x="7915058" y="3158981"/>
            <a:ext cx="1893128" cy="2649321"/>
          </a:xfrm>
          <a:prstGeom prst="rect">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000"/>
                                  </p:stCondLst>
                                  <p:childTnLst>
                                    <p:set>
                                      <p:cBhvr>
                                        <p:cTn dur="1" fill="hold">
                                          <p:stCondLst>
                                            <p:cond delay="0"/>
                                          </p:stCondLst>
                                        </p:cTn>
                                        <p:tgtEl>
                                          <p:spTgt spid="78"/>
                                        </p:tgtEl>
                                        <p:attrNameLst>
                                          <p:attrName>style.visibility</p:attrName>
                                        </p:attrNameLst>
                                      </p:cBhvr>
                                      <p:to>
                                        <p:strVal val="visible"/>
                                      </p:to>
                                    </p:set>
                                    <p:animEffect filter="fade" transition="in">
                                      <p:cBhvr>
                                        <p:cTn dur="1500"/>
                                        <p:tgtEl>
                                          <p:spTgt spid="78"/>
                                        </p:tgtEl>
                                      </p:cBhvr>
                                    </p:animEffect>
                                  </p:childTnLst>
                                </p:cTn>
                              </p:par>
                              <p:par>
                                <p:cTn fill="hold" nodeType="withEffect" presetClass="entr" presetID="10" presetSubtype="0">
                                  <p:stCondLst>
                                    <p:cond delay="3000"/>
                                  </p:stCondLst>
                                  <p:childTnLst>
                                    <p:set>
                                      <p:cBhvr>
                                        <p:cTn dur="1" fill="hold">
                                          <p:stCondLst>
                                            <p:cond delay="0"/>
                                          </p:stCondLst>
                                        </p:cTn>
                                        <p:tgtEl>
                                          <p:spTgt spid="79"/>
                                        </p:tgtEl>
                                        <p:attrNameLst>
                                          <p:attrName>style.visibility</p:attrName>
                                        </p:attrNameLst>
                                      </p:cBhvr>
                                      <p:to>
                                        <p:strVal val="visible"/>
                                      </p:to>
                                    </p:set>
                                    <p:animEffect filter="fade" transition="in">
                                      <p:cBhvr>
                                        <p:cTn dur="1500"/>
                                        <p:tgtEl>
                                          <p:spTgt spid="7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9_Title Slide">
  <p:cSld name="29_Title Slide">
    <p:spTree>
      <p:nvGrpSpPr>
        <p:cNvPr id="16" name="Shape 16"/>
        <p:cNvGrpSpPr/>
        <p:nvPr/>
      </p:nvGrpSpPr>
      <p:grpSpPr>
        <a:xfrm>
          <a:off x="0" y="0"/>
          <a:ext cx="0" cy="0"/>
          <a:chOff x="0" y="0"/>
          <a:chExt cx="0" cy="0"/>
        </a:xfrm>
      </p:grpSpPr>
      <p:sp>
        <p:nvSpPr>
          <p:cNvPr id="17" name="Google Shape;17;p114"/>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8" name="Google Shape;18;p114"/>
          <p:cNvSpPr/>
          <p:nvPr>
            <p:ph idx="2" type="pic"/>
          </p:nvPr>
        </p:nvSpPr>
        <p:spPr>
          <a:xfrm>
            <a:off x="6958726" y="929268"/>
            <a:ext cx="3382172" cy="4958575"/>
          </a:xfrm>
          <a:prstGeom prst="roundRect">
            <a:avLst>
              <a:gd fmla="val 4291"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800"/>
                                  </p:stCondLst>
                                  <p:childTnLst>
                                    <p:set>
                                      <p:cBhvr>
                                        <p:cTn dur="1" fill="hold">
                                          <p:stCondLst>
                                            <p:cond delay="0"/>
                                          </p:stCondLst>
                                        </p:cTn>
                                        <p:tgtEl>
                                          <p:spTgt spid="18"/>
                                        </p:tgtEl>
                                        <p:attrNameLst>
                                          <p:attrName>style.visibility</p:attrName>
                                        </p:attrNameLst>
                                      </p:cBhvr>
                                      <p:to>
                                        <p:strVal val="visible"/>
                                      </p:to>
                                    </p:set>
                                    <p:anim calcmode="lin" valueType="num">
                                      <p:cBhvr additive="base">
                                        <p:cTn dur="1750"/>
                                        <p:tgtEl>
                                          <p:spTgt spid="18"/>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8_Title Slide">
  <p:cSld name="28_Title Slide">
    <p:spTree>
      <p:nvGrpSpPr>
        <p:cNvPr id="80" name="Shape 80"/>
        <p:cNvGrpSpPr/>
        <p:nvPr/>
      </p:nvGrpSpPr>
      <p:grpSpPr>
        <a:xfrm>
          <a:off x="0" y="0"/>
          <a:ext cx="0" cy="0"/>
          <a:chOff x="0" y="0"/>
          <a:chExt cx="0" cy="0"/>
        </a:xfrm>
      </p:grpSpPr>
      <p:sp>
        <p:nvSpPr>
          <p:cNvPr id="81" name="Google Shape;81;p113"/>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82" name="Google Shape;82;p113"/>
          <p:cNvSpPr/>
          <p:nvPr>
            <p:ph idx="2" type="pic"/>
          </p:nvPr>
        </p:nvSpPr>
        <p:spPr>
          <a:xfrm>
            <a:off x="1360815" y="3447960"/>
            <a:ext cx="2934231" cy="1924049"/>
          </a:xfrm>
          <a:prstGeom prst="roundRect">
            <a:avLst>
              <a:gd fmla="val 4291"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1800"/>
                                  </p:stCondLst>
                                  <p:childTnLst>
                                    <p:set>
                                      <p:cBhvr>
                                        <p:cTn dur="1" fill="hold">
                                          <p:stCondLst>
                                            <p:cond delay="0"/>
                                          </p:stCondLst>
                                        </p:cTn>
                                        <p:tgtEl>
                                          <p:spTgt spid="82"/>
                                        </p:tgtEl>
                                        <p:attrNameLst>
                                          <p:attrName>style.visibility</p:attrName>
                                        </p:attrNameLst>
                                      </p:cBhvr>
                                      <p:to>
                                        <p:strVal val="visible"/>
                                      </p:to>
                                    </p:set>
                                    <p:anim calcmode="lin" valueType="num">
                                      <p:cBhvr additive="base">
                                        <p:cTn dur="1750"/>
                                        <p:tgtEl>
                                          <p:spTgt spid="8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0_Title Slide">
  <p:cSld name="30_Title Slide">
    <p:spTree>
      <p:nvGrpSpPr>
        <p:cNvPr id="83" name="Shape 83"/>
        <p:cNvGrpSpPr/>
        <p:nvPr/>
      </p:nvGrpSpPr>
      <p:grpSpPr>
        <a:xfrm>
          <a:off x="0" y="0"/>
          <a:ext cx="0" cy="0"/>
          <a:chOff x="0" y="0"/>
          <a:chExt cx="0" cy="0"/>
        </a:xfrm>
      </p:grpSpPr>
      <p:sp>
        <p:nvSpPr>
          <p:cNvPr id="84" name="Google Shape;84;p115"/>
          <p:cNvSpPr txBox="1"/>
          <p:nvPr>
            <p:ph type="ctrTitle"/>
          </p:nvPr>
        </p:nvSpPr>
        <p:spPr>
          <a:xfrm>
            <a:off x="874713" y="986624"/>
            <a:ext cx="913908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15"/>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86" name="Google Shape;86;p115"/>
          <p:cNvSpPr/>
          <p:nvPr>
            <p:ph idx="2" type="pic"/>
          </p:nvPr>
        </p:nvSpPr>
        <p:spPr>
          <a:xfrm>
            <a:off x="1420914" y="2641862"/>
            <a:ext cx="689020" cy="707785"/>
          </a:xfrm>
          <a:prstGeom prst="roundRect">
            <a:avLst>
              <a:gd fmla="val 50000" name="adj"/>
            </a:avLst>
          </a:prstGeom>
          <a:solidFill>
            <a:srgbClr val="FFE8CB"/>
          </a:solidFill>
          <a:ln>
            <a:noFill/>
          </a:ln>
        </p:spPr>
      </p:sp>
      <p:sp>
        <p:nvSpPr>
          <p:cNvPr id="87" name="Google Shape;87;p115"/>
          <p:cNvSpPr/>
          <p:nvPr>
            <p:ph idx="3" type="pic"/>
          </p:nvPr>
        </p:nvSpPr>
        <p:spPr>
          <a:xfrm>
            <a:off x="6907314" y="2641862"/>
            <a:ext cx="689020" cy="707785"/>
          </a:xfrm>
          <a:prstGeom prst="roundRect">
            <a:avLst>
              <a:gd fmla="val 50000"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84"/>
                                        </p:tgtEl>
                                        <p:attrNameLst>
                                          <p:attrName>style.visibility</p:attrName>
                                        </p:attrNameLst>
                                      </p:cBhvr>
                                      <p:to>
                                        <p:strVal val="visible"/>
                                      </p:to>
                                    </p:set>
                                    <p:anim calcmode="lin" valueType="num">
                                      <p:cBhvr additive="base">
                                        <p:cTn dur="1500"/>
                                        <p:tgtEl>
                                          <p:spTgt spid="84"/>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1600"/>
                                  </p:stCondLst>
                                  <p:childTnLst>
                                    <p:set>
                                      <p:cBhvr>
                                        <p:cTn dur="1" fill="hold">
                                          <p:stCondLst>
                                            <p:cond delay="0"/>
                                          </p:stCondLst>
                                        </p:cTn>
                                        <p:tgtEl>
                                          <p:spTgt spid="86"/>
                                        </p:tgtEl>
                                        <p:attrNameLst>
                                          <p:attrName>style.visibility</p:attrName>
                                        </p:attrNameLst>
                                      </p:cBhvr>
                                      <p:to>
                                        <p:strVal val="visible"/>
                                      </p:to>
                                    </p:set>
                                    <p:animEffect filter="fade" transition="in">
                                      <p:cBhvr>
                                        <p:cTn dur="1000"/>
                                        <p:tgtEl>
                                          <p:spTgt spid="86"/>
                                        </p:tgtEl>
                                      </p:cBhvr>
                                    </p:animEffect>
                                  </p:childTnLst>
                                </p:cTn>
                              </p:par>
                              <p:par>
                                <p:cTn fill="hold" nodeType="withEffect" presetClass="entr" presetID="10" presetSubtype="0">
                                  <p:stCondLst>
                                    <p:cond delay="2300"/>
                                  </p:stCondLst>
                                  <p:childTnLst>
                                    <p:set>
                                      <p:cBhvr>
                                        <p:cTn dur="1" fill="hold">
                                          <p:stCondLst>
                                            <p:cond delay="0"/>
                                          </p:stCondLst>
                                        </p:cTn>
                                        <p:tgtEl>
                                          <p:spTgt spid="87"/>
                                        </p:tgtEl>
                                        <p:attrNameLst>
                                          <p:attrName>style.visibility</p:attrName>
                                        </p:attrNameLst>
                                      </p:cBhvr>
                                      <p:to>
                                        <p:strVal val="visible"/>
                                      </p:to>
                                    </p:set>
                                    <p:animEffect filter="fade" transition="in">
                                      <p:cBhvr>
                                        <p:cTn dur="1000"/>
                                        <p:tgtEl>
                                          <p:spTgt spid="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3_Title Slide">
  <p:cSld name="33_Title Slide">
    <p:spTree>
      <p:nvGrpSpPr>
        <p:cNvPr id="88" name="Shape 88"/>
        <p:cNvGrpSpPr/>
        <p:nvPr/>
      </p:nvGrpSpPr>
      <p:grpSpPr>
        <a:xfrm>
          <a:off x="0" y="0"/>
          <a:ext cx="0" cy="0"/>
          <a:chOff x="0" y="0"/>
          <a:chExt cx="0" cy="0"/>
        </a:xfrm>
      </p:grpSpPr>
      <p:sp>
        <p:nvSpPr>
          <p:cNvPr id="89" name="Google Shape;89;p117"/>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117"/>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91" name="Google Shape;91;p117"/>
          <p:cNvSpPr/>
          <p:nvPr>
            <p:ph idx="2" type="pic"/>
          </p:nvPr>
        </p:nvSpPr>
        <p:spPr>
          <a:xfrm>
            <a:off x="8005719" y="2814763"/>
            <a:ext cx="2633460" cy="2633458"/>
          </a:xfrm>
          <a:prstGeom prst="ellipse">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89"/>
                                        </p:tgtEl>
                                        <p:attrNameLst>
                                          <p:attrName>style.visibility</p:attrName>
                                        </p:attrNameLst>
                                      </p:cBhvr>
                                      <p:to>
                                        <p:strVal val="visible"/>
                                      </p:to>
                                    </p:set>
                                    <p:anim calcmode="lin" valueType="num">
                                      <p:cBhvr additive="base">
                                        <p:cTn dur="1500"/>
                                        <p:tgtEl>
                                          <p:spTgt spid="89"/>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2300"/>
                                  </p:stCondLst>
                                  <p:childTnLst>
                                    <p:set>
                                      <p:cBhvr>
                                        <p:cTn dur="1" fill="hold">
                                          <p:stCondLst>
                                            <p:cond delay="0"/>
                                          </p:stCondLst>
                                        </p:cTn>
                                        <p:tgtEl>
                                          <p:spTgt spid="91"/>
                                        </p:tgtEl>
                                        <p:attrNameLst>
                                          <p:attrName>style.visibility</p:attrName>
                                        </p:attrNameLst>
                                      </p:cBhvr>
                                      <p:to>
                                        <p:strVal val="visible"/>
                                      </p:to>
                                    </p:set>
                                    <p:animEffect filter="fade" transition="in">
                                      <p:cBhvr>
                                        <p:cTn dur="1250"/>
                                        <p:tgtEl>
                                          <p:spTgt spid="9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92" name="Shape 92"/>
        <p:cNvGrpSpPr/>
        <p:nvPr/>
      </p:nvGrpSpPr>
      <p:grpSpPr>
        <a:xfrm>
          <a:off x="0" y="0"/>
          <a:ext cx="0" cy="0"/>
          <a:chOff x="0" y="0"/>
          <a:chExt cx="0" cy="0"/>
        </a:xfrm>
      </p:grpSpPr>
      <p:sp>
        <p:nvSpPr>
          <p:cNvPr id="93" name="Google Shape;93;p119"/>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119"/>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95" name="Google Shape;95;p119"/>
          <p:cNvSpPr/>
          <p:nvPr>
            <p:ph idx="2" type="pic"/>
          </p:nvPr>
        </p:nvSpPr>
        <p:spPr>
          <a:xfrm>
            <a:off x="3581930" y="2124075"/>
            <a:ext cx="2500311" cy="1924049"/>
          </a:xfrm>
          <a:prstGeom prst="round2SameRect">
            <a:avLst>
              <a:gd fmla="val 3301" name="adj1"/>
              <a:gd fmla="val 0" name="adj2"/>
            </a:avLst>
          </a:prstGeom>
          <a:solidFill>
            <a:srgbClr val="FFE8CB"/>
          </a:solidFill>
          <a:ln>
            <a:noFill/>
          </a:ln>
        </p:spPr>
      </p:sp>
      <p:sp>
        <p:nvSpPr>
          <p:cNvPr id="96" name="Google Shape;96;p119"/>
          <p:cNvSpPr/>
          <p:nvPr>
            <p:ph idx="3" type="pic"/>
          </p:nvPr>
        </p:nvSpPr>
        <p:spPr>
          <a:xfrm>
            <a:off x="874713" y="2124075"/>
            <a:ext cx="2500311" cy="1924049"/>
          </a:xfrm>
          <a:prstGeom prst="round2SameRect">
            <a:avLst>
              <a:gd fmla="val 3301" name="adj1"/>
              <a:gd fmla="val 0" name="adj2"/>
            </a:avLst>
          </a:prstGeom>
          <a:solidFill>
            <a:srgbClr val="FFE8CB"/>
          </a:solidFill>
          <a:ln>
            <a:noFill/>
          </a:ln>
        </p:spPr>
      </p:sp>
      <p:sp>
        <p:nvSpPr>
          <p:cNvPr id="97" name="Google Shape;97;p119"/>
          <p:cNvSpPr/>
          <p:nvPr>
            <p:ph idx="4" type="pic"/>
          </p:nvPr>
        </p:nvSpPr>
        <p:spPr>
          <a:xfrm>
            <a:off x="6289147" y="2124074"/>
            <a:ext cx="2500311" cy="1924049"/>
          </a:xfrm>
          <a:prstGeom prst="round2SameRect">
            <a:avLst>
              <a:gd fmla="val 3301" name="adj1"/>
              <a:gd fmla="val 0" name="adj2"/>
            </a:avLst>
          </a:prstGeom>
          <a:solidFill>
            <a:srgbClr val="FFE8CB"/>
          </a:solidFill>
          <a:ln>
            <a:noFill/>
          </a:ln>
        </p:spPr>
      </p:sp>
      <p:sp>
        <p:nvSpPr>
          <p:cNvPr id="98" name="Google Shape;98;p119"/>
          <p:cNvSpPr/>
          <p:nvPr>
            <p:ph idx="5" type="pic"/>
          </p:nvPr>
        </p:nvSpPr>
        <p:spPr>
          <a:xfrm>
            <a:off x="8996364" y="2124075"/>
            <a:ext cx="2500311" cy="1924049"/>
          </a:xfrm>
          <a:prstGeom prst="round2SameRect">
            <a:avLst>
              <a:gd fmla="val 3301" name="adj1"/>
              <a:gd fmla="val 0" name="adj2"/>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500"/>
                                  </p:stCondLst>
                                  <p:childTnLst>
                                    <p:set>
                                      <p:cBhvr>
                                        <p:cTn dur="1" fill="hold">
                                          <p:stCondLst>
                                            <p:cond delay="0"/>
                                          </p:stCondLst>
                                        </p:cTn>
                                        <p:tgtEl>
                                          <p:spTgt spid="96"/>
                                        </p:tgtEl>
                                        <p:attrNameLst>
                                          <p:attrName>style.visibility</p:attrName>
                                        </p:attrNameLst>
                                      </p:cBhvr>
                                      <p:to>
                                        <p:strVal val="visible"/>
                                      </p:to>
                                    </p:set>
                                    <p:animEffect filter="fade" transition="in">
                                      <p:cBhvr>
                                        <p:cTn dur="1250"/>
                                        <p:tgtEl>
                                          <p:spTgt spid="96"/>
                                        </p:tgtEl>
                                      </p:cBhvr>
                                    </p:animEffect>
                                  </p:childTnLst>
                                </p:cTn>
                              </p:par>
                              <p:par>
                                <p:cTn fill="hold" nodeType="withEffect" presetClass="entr" presetID="10" presetSubtype="0">
                                  <p:stCondLst>
                                    <p:cond delay="2200"/>
                                  </p:stCondLst>
                                  <p:childTnLst>
                                    <p:set>
                                      <p:cBhvr>
                                        <p:cTn dur="1" fill="hold">
                                          <p:stCondLst>
                                            <p:cond delay="0"/>
                                          </p:stCondLst>
                                        </p:cTn>
                                        <p:tgtEl>
                                          <p:spTgt spid="95"/>
                                        </p:tgtEl>
                                        <p:attrNameLst>
                                          <p:attrName>style.visibility</p:attrName>
                                        </p:attrNameLst>
                                      </p:cBhvr>
                                      <p:to>
                                        <p:strVal val="visible"/>
                                      </p:to>
                                    </p:set>
                                    <p:animEffect filter="fade" transition="in">
                                      <p:cBhvr>
                                        <p:cTn dur="1250"/>
                                        <p:tgtEl>
                                          <p:spTgt spid="95"/>
                                        </p:tgtEl>
                                      </p:cBhvr>
                                    </p:animEffect>
                                  </p:childTnLst>
                                </p:cTn>
                              </p:par>
                              <p:par>
                                <p:cTn fill="hold" nodeType="withEffect" presetClass="entr" presetID="10" presetSubtype="0">
                                  <p:stCondLst>
                                    <p:cond delay="2900"/>
                                  </p:stCondLst>
                                  <p:childTnLst>
                                    <p:set>
                                      <p:cBhvr>
                                        <p:cTn dur="1" fill="hold">
                                          <p:stCondLst>
                                            <p:cond delay="0"/>
                                          </p:stCondLst>
                                        </p:cTn>
                                        <p:tgtEl>
                                          <p:spTgt spid="97"/>
                                        </p:tgtEl>
                                        <p:attrNameLst>
                                          <p:attrName>style.visibility</p:attrName>
                                        </p:attrNameLst>
                                      </p:cBhvr>
                                      <p:to>
                                        <p:strVal val="visible"/>
                                      </p:to>
                                    </p:set>
                                    <p:animEffect filter="fade" transition="in">
                                      <p:cBhvr>
                                        <p:cTn dur="1250"/>
                                        <p:tgtEl>
                                          <p:spTgt spid="97"/>
                                        </p:tgtEl>
                                      </p:cBhvr>
                                    </p:animEffect>
                                  </p:childTnLst>
                                </p:cTn>
                              </p:par>
                              <p:par>
                                <p:cTn fill="hold" nodeType="withEffect" presetClass="entr" presetID="10" presetSubtype="0">
                                  <p:stCondLst>
                                    <p:cond delay="3700"/>
                                  </p:stCondLst>
                                  <p:childTnLst>
                                    <p:set>
                                      <p:cBhvr>
                                        <p:cTn dur="1" fill="hold">
                                          <p:stCondLst>
                                            <p:cond delay="0"/>
                                          </p:stCondLst>
                                        </p:cTn>
                                        <p:tgtEl>
                                          <p:spTgt spid="98"/>
                                        </p:tgtEl>
                                        <p:attrNameLst>
                                          <p:attrName>style.visibility</p:attrName>
                                        </p:attrNameLst>
                                      </p:cBhvr>
                                      <p:to>
                                        <p:strVal val="visible"/>
                                      </p:to>
                                    </p:set>
                                    <p:animEffect filter="fade" transition="in">
                                      <p:cBhvr>
                                        <p:cTn dur="1250"/>
                                        <p:tgtEl>
                                          <p:spTgt spid="98"/>
                                        </p:tgtEl>
                                      </p:cBhvr>
                                    </p:animEffect>
                                  </p:childTnLst>
                                </p:cTn>
                              </p:par>
                              <p:par>
                                <p:cTn fill="hold" nodeType="withEffect" presetClass="entr" presetID="10" presetSubtype="0">
                                  <p:stCondLst>
                                    <p:cond delay="0"/>
                                  </p:stCondLst>
                                  <p:childTnLst>
                                    <p:set>
                                      <p:cBhvr>
                                        <p:cTn dur="1" fill="hold">
                                          <p:stCondLst>
                                            <p:cond delay="0"/>
                                          </p:stCondLst>
                                        </p:cTn>
                                        <p:tgtEl>
                                          <p:spTgt spid="93"/>
                                        </p:tgtEl>
                                        <p:attrNameLst>
                                          <p:attrName>style.visibility</p:attrName>
                                        </p:attrNameLst>
                                      </p:cBhvr>
                                      <p:to>
                                        <p:strVal val="visible"/>
                                      </p:to>
                                    </p:set>
                                    <p:animEffect filter="fade" transition="in">
                                      <p:cBhvr>
                                        <p:cTn dur="1250"/>
                                        <p:tgtEl>
                                          <p:spTgt spid="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99" name="Shape 99"/>
        <p:cNvGrpSpPr/>
        <p:nvPr/>
      </p:nvGrpSpPr>
      <p:grpSpPr>
        <a:xfrm>
          <a:off x="0" y="0"/>
          <a:ext cx="0" cy="0"/>
          <a:chOff x="0" y="0"/>
          <a:chExt cx="0" cy="0"/>
        </a:xfrm>
      </p:grpSpPr>
      <p:sp>
        <p:nvSpPr>
          <p:cNvPr id="100" name="Google Shape;100;p120"/>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120"/>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02" name="Google Shape;102;p120"/>
          <p:cNvSpPr/>
          <p:nvPr>
            <p:ph idx="2" type="pic"/>
          </p:nvPr>
        </p:nvSpPr>
        <p:spPr>
          <a:xfrm>
            <a:off x="3581930" y="2124075"/>
            <a:ext cx="2500311" cy="1924049"/>
          </a:xfrm>
          <a:prstGeom prst="round2SameRect">
            <a:avLst>
              <a:gd fmla="val 3301" name="adj1"/>
              <a:gd fmla="val 0" name="adj2"/>
            </a:avLst>
          </a:prstGeom>
          <a:solidFill>
            <a:srgbClr val="FFE8CB"/>
          </a:solidFill>
          <a:ln>
            <a:noFill/>
          </a:ln>
        </p:spPr>
      </p:sp>
      <p:sp>
        <p:nvSpPr>
          <p:cNvPr id="103" name="Google Shape;103;p120"/>
          <p:cNvSpPr/>
          <p:nvPr>
            <p:ph idx="3" type="pic"/>
          </p:nvPr>
        </p:nvSpPr>
        <p:spPr>
          <a:xfrm>
            <a:off x="874713" y="2124075"/>
            <a:ext cx="2500311" cy="1924049"/>
          </a:xfrm>
          <a:prstGeom prst="round2SameRect">
            <a:avLst>
              <a:gd fmla="val 3301" name="adj1"/>
              <a:gd fmla="val 0" name="adj2"/>
            </a:avLst>
          </a:prstGeom>
          <a:solidFill>
            <a:srgbClr val="FFE8CB"/>
          </a:solidFill>
          <a:ln>
            <a:noFill/>
          </a:ln>
        </p:spPr>
      </p:sp>
      <p:sp>
        <p:nvSpPr>
          <p:cNvPr id="104" name="Google Shape;104;p120"/>
          <p:cNvSpPr/>
          <p:nvPr>
            <p:ph idx="4" type="pic"/>
          </p:nvPr>
        </p:nvSpPr>
        <p:spPr>
          <a:xfrm>
            <a:off x="6289147" y="1964921"/>
            <a:ext cx="2500311" cy="1924049"/>
          </a:xfrm>
          <a:prstGeom prst="round2SameRect">
            <a:avLst>
              <a:gd fmla="val 3301" name="adj1"/>
              <a:gd fmla="val 0" name="adj2"/>
            </a:avLst>
          </a:prstGeom>
          <a:solidFill>
            <a:srgbClr val="FFE8CB"/>
          </a:solidFill>
          <a:ln>
            <a:noFill/>
          </a:ln>
        </p:spPr>
      </p:sp>
      <p:sp>
        <p:nvSpPr>
          <p:cNvPr id="105" name="Google Shape;105;p120"/>
          <p:cNvSpPr/>
          <p:nvPr>
            <p:ph idx="5" type="pic"/>
          </p:nvPr>
        </p:nvSpPr>
        <p:spPr>
          <a:xfrm>
            <a:off x="8996364" y="2124075"/>
            <a:ext cx="2500311" cy="1924049"/>
          </a:xfrm>
          <a:prstGeom prst="round2SameRect">
            <a:avLst>
              <a:gd fmla="val 3301" name="adj1"/>
              <a:gd fmla="val 0" name="adj2"/>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1000"/>
                                  </p:stCondLst>
                                  <p:childTnLst>
                                    <p:set>
                                      <p:cBhvr>
                                        <p:cTn dur="1" fill="hold">
                                          <p:stCondLst>
                                            <p:cond delay="0"/>
                                          </p:stCondLst>
                                        </p:cTn>
                                        <p:tgtEl>
                                          <p:spTgt spid="103"/>
                                        </p:tgtEl>
                                        <p:attrNameLst>
                                          <p:attrName>style.visibility</p:attrName>
                                        </p:attrNameLst>
                                      </p:cBhvr>
                                      <p:to>
                                        <p:strVal val="visible"/>
                                      </p:to>
                                    </p:set>
                                    <p:anim calcmode="lin" valueType="num">
                                      <p:cBhvr additive="base">
                                        <p:cTn dur="1500"/>
                                        <p:tgtEl>
                                          <p:spTgt spid="10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700"/>
                                  </p:stCondLst>
                                  <p:childTnLst>
                                    <p:set>
                                      <p:cBhvr>
                                        <p:cTn dur="1" fill="hold">
                                          <p:stCondLst>
                                            <p:cond delay="0"/>
                                          </p:stCondLst>
                                        </p:cTn>
                                        <p:tgtEl>
                                          <p:spTgt spid="102"/>
                                        </p:tgtEl>
                                        <p:attrNameLst>
                                          <p:attrName>style.visibility</p:attrName>
                                        </p:attrNameLst>
                                      </p:cBhvr>
                                      <p:to>
                                        <p:strVal val="visible"/>
                                      </p:to>
                                    </p:set>
                                    <p:anim calcmode="lin" valueType="num">
                                      <p:cBhvr additive="base">
                                        <p:cTn dur="1500"/>
                                        <p:tgtEl>
                                          <p:spTgt spid="102"/>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400"/>
                                  </p:stCondLst>
                                  <p:childTnLst>
                                    <p:set>
                                      <p:cBhvr>
                                        <p:cTn dur="1" fill="hold">
                                          <p:stCondLst>
                                            <p:cond delay="0"/>
                                          </p:stCondLst>
                                        </p:cTn>
                                        <p:tgtEl>
                                          <p:spTgt spid="104"/>
                                        </p:tgtEl>
                                        <p:attrNameLst>
                                          <p:attrName>style.visibility</p:attrName>
                                        </p:attrNameLst>
                                      </p:cBhvr>
                                      <p:to>
                                        <p:strVal val="visible"/>
                                      </p:to>
                                    </p:set>
                                    <p:anim calcmode="lin" valueType="num">
                                      <p:cBhvr additive="base">
                                        <p:cTn dur="1500"/>
                                        <p:tgtEl>
                                          <p:spTgt spid="10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3100"/>
                                  </p:stCondLst>
                                  <p:childTnLst>
                                    <p:set>
                                      <p:cBhvr>
                                        <p:cTn dur="1" fill="hold">
                                          <p:stCondLst>
                                            <p:cond delay="0"/>
                                          </p:stCondLst>
                                        </p:cTn>
                                        <p:tgtEl>
                                          <p:spTgt spid="105"/>
                                        </p:tgtEl>
                                        <p:attrNameLst>
                                          <p:attrName>style.visibility</p:attrName>
                                        </p:attrNameLst>
                                      </p:cBhvr>
                                      <p:to>
                                        <p:strVal val="visible"/>
                                      </p:to>
                                    </p:set>
                                    <p:anim calcmode="lin" valueType="num">
                                      <p:cBhvr additive="base">
                                        <p:cTn dur="1500"/>
                                        <p:tgtEl>
                                          <p:spTgt spid="105"/>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0"/>
                                  </p:stCondLst>
                                  <p:childTnLst>
                                    <p:set>
                                      <p:cBhvr>
                                        <p:cTn dur="1" fill="hold">
                                          <p:stCondLst>
                                            <p:cond delay="0"/>
                                          </p:stCondLst>
                                        </p:cTn>
                                        <p:tgtEl>
                                          <p:spTgt spid="100"/>
                                        </p:tgtEl>
                                        <p:attrNameLst>
                                          <p:attrName>style.visibility</p:attrName>
                                        </p:attrNameLst>
                                      </p:cBhvr>
                                      <p:to>
                                        <p:strVal val="visible"/>
                                      </p:to>
                                    </p:set>
                                    <p:animEffect filter="fade" transition="in">
                                      <p:cBhvr>
                                        <p:cTn dur="2250"/>
                                        <p:tgtEl>
                                          <p:spTgt spid="10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3_Title Slide">
  <p:cSld name="13_Title Slide">
    <p:spTree>
      <p:nvGrpSpPr>
        <p:cNvPr id="106" name="Shape 106"/>
        <p:cNvGrpSpPr/>
        <p:nvPr/>
      </p:nvGrpSpPr>
      <p:grpSpPr>
        <a:xfrm>
          <a:off x="0" y="0"/>
          <a:ext cx="0" cy="0"/>
          <a:chOff x="0" y="0"/>
          <a:chExt cx="0" cy="0"/>
        </a:xfrm>
      </p:grpSpPr>
      <p:sp>
        <p:nvSpPr>
          <p:cNvPr id="107" name="Google Shape;107;p121"/>
          <p:cNvSpPr txBox="1"/>
          <p:nvPr>
            <p:ph type="ctrTitle"/>
          </p:nvPr>
        </p:nvSpPr>
        <p:spPr>
          <a:xfrm>
            <a:off x="874713" y="986624"/>
            <a:ext cx="5221287"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8" name="Google Shape;108;p121"/>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09" name="Google Shape;109;p121"/>
          <p:cNvSpPr/>
          <p:nvPr>
            <p:ph idx="2" type="pic"/>
          </p:nvPr>
        </p:nvSpPr>
        <p:spPr>
          <a:xfrm>
            <a:off x="3581930" y="2628900"/>
            <a:ext cx="2500311" cy="1924049"/>
          </a:xfrm>
          <a:prstGeom prst="round2SameRect">
            <a:avLst>
              <a:gd fmla="val 3301" name="adj1"/>
              <a:gd fmla="val 0" name="adj2"/>
            </a:avLst>
          </a:prstGeom>
          <a:solidFill>
            <a:srgbClr val="FFE8CB"/>
          </a:solidFill>
          <a:ln>
            <a:noFill/>
          </a:ln>
        </p:spPr>
      </p:sp>
      <p:sp>
        <p:nvSpPr>
          <p:cNvPr id="110" name="Google Shape;110;p121"/>
          <p:cNvSpPr/>
          <p:nvPr>
            <p:ph idx="3" type="pic"/>
          </p:nvPr>
        </p:nvSpPr>
        <p:spPr>
          <a:xfrm>
            <a:off x="874713" y="2628900"/>
            <a:ext cx="2500311" cy="1924049"/>
          </a:xfrm>
          <a:prstGeom prst="round2SameRect">
            <a:avLst>
              <a:gd fmla="val 3301" name="adj1"/>
              <a:gd fmla="val 0" name="adj2"/>
            </a:avLst>
          </a:prstGeom>
          <a:solidFill>
            <a:srgbClr val="FFE8CB"/>
          </a:solidFill>
          <a:ln>
            <a:noFill/>
          </a:ln>
        </p:spPr>
      </p:sp>
      <p:sp>
        <p:nvSpPr>
          <p:cNvPr id="111" name="Google Shape;111;p121"/>
          <p:cNvSpPr/>
          <p:nvPr>
            <p:ph idx="4" type="pic"/>
          </p:nvPr>
        </p:nvSpPr>
        <p:spPr>
          <a:xfrm>
            <a:off x="6289147" y="2628899"/>
            <a:ext cx="2500311" cy="1924049"/>
          </a:xfrm>
          <a:prstGeom prst="round2SameRect">
            <a:avLst>
              <a:gd fmla="val 3301" name="adj1"/>
              <a:gd fmla="val 0" name="adj2"/>
            </a:avLst>
          </a:prstGeom>
          <a:solidFill>
            <a:srgbClr val="FFE8CB"/>
          </a:solidFill>
          <a:ln>
            <a:noFill/>
          </a:ln>
        </p:spPr>
      </p:sp>
      <p:sp>
        <p:nvSpPr>
          <p:cNvPr id="112" name="Google Shape;112;p121"/>
          <p:cNvSpPr/>
          <p:nvPr>
            <p:ph idx="5" type="pic"/>
          </p:nvPr>
        </p:nvSpPr>
        <p:spPr>
          <a:xfrm>
            <a:off x="8996364" y="2628900"/>
            <a:ext cx="2500311" cy="1924049"/>
          </a:xfrm>
          <a:prstGeom prst="round2SameRect">
            <a:avLst>
              <a:gd fmla="val 3301" name="adj1"/>
              <a:gd fmla="val 0" name="adj2"/>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07"/>
                                        </p:tgtEl>
                                        <p:attrNameLst>
                                          <p:attrName>style.visibility</p:attrName>
                                        </p:attrNameLst>
                                      </p:cBhvr>
                                      <p:to>
                                        <p:strVal val="visible"/>
                                      </p:to>
                                    </p:set>
                                    <p:anim calcmode="lin" valueType="num">
                                      <p:cBhvr additive="base">
                                        <p:cTn dur="2000"/>
                                        <p:tgtEl>
                                          <p:spTgt spid="107"/>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000"/>
                                  </p:stCondLst>
                                  <p:childTnLst>
                                    <p:set>
                                      <p:cBhvr>
                                        <p:cTn dur="1" fill="hold">
                                          <p:stCondLst>
                                            <p:cond delay="0"/>
                                          </p:stCondLst>
                                        </p:cTn>
                                        <p:tgtEl>
                                          <p:spTgt spid="110"/>
                                        </p:tgtEl>
                                        <p:attrNameLst>
                                          <p:attrName>style.visibility</p:attrName>
                                        </p:attrNameLst>
                                      </p:cBhvr>
                                      <p:to>
                                        <p:strVal val="visible"/>
                                      </p:to>
                                    </p:set>
                                    <p:anim calcmode="lin" valueType="num">
                                      <p:cBhvr additive="base">
                                        <p:cTn dur="1750"/>
                                        <p:tgtEl>
                                          <p:spTgt spid="110"/>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800"/>
                                  </p:stCondLst>
                                  <p:childTnLst>
                                    <p:set>
                                      <p:cBhvr>
                                        <p:cTn dur="1" fill="hold">
                                          <p:stCondLst>
                                            <p:cond delay="0"/>
                                          </p:stCondLst>
                                        </p:cTn>
                                        <p:tgtEl>
                                          <p:spTgt spid="109"/>
                                        </p:tgtEl>
                                        <p:attrNameLst>
                                          <p:attrName>style.visibility</p:attrName>
                                        </p:attrNameLst>
                                      </p:cBhvr>
                                      <p:to>
                                        <p:strVal val="visible"/>
                                      </p:to>
                                    </p:set>
                                    <p:anim calcmode="lin" valueType="num">
                                      <p:cBhvr additive="base">
                                        <p:cTn dur="1750"/>
                                        <p:tgtEl>
                                          <p:spTgt spid="109"/>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600"/>
                                  </p:stCondLst>
                                  <p:childTnLst>
                                    <p:set>
                                      <p:cBhvr>
                                        <p:cTn dur="1" fill="hold">
                                          <p:stCondLst>
                                            <p:cond delay="0"/>
                                          </p:stCondLst>
                                        </p:cTn>
                                        <p:tgtEl>
                                          <p:spTgt spid="111"/>
                                        </p:tgtEl>
                                        <p:attrNameLst>
                                          <p:attrName>style.visibility</p:attrName>
                                        </p:attrNameLst>
                                      </p:cBhvr>
                                      <p:to>
                                        <p:strVal val="visible"/>
                                      </p:to>
                                    </p:set>
                                    <p:anim calcmode="lin" valueType="num">
                                      <p:cBhvr additive="base">
                                        <p:cTn dur="1750"/>
                                        <p:tgtEl>
                                          <p:spTgt spid="11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3500"/>
                                  </p:stCondLst>
                                  <p:childTnLst>
                                    <p:set>
                                      <p:cBhvr>
                                        <p:cTn dur="1" fill="hold">
                                          <p:stCondLst>
                                            <p:cond delay="0"/>
                                          </p:stCondLst>
                                        </p:cTn>
                                        <p:tgtEl>
                                          <p:spTgt spid="112"/>
                                        </p:tgtEl>
                                        <p:attrNameLst>
                                          <p:attrName>style.visibility</p:attrName>
                                        </p:attrNameLst>
                                      </p:cBhvr>
                                      <p:to>
                                        <p:strVal val="visible"/>
                                      </p:to>
                                    </p:set>
                                    <p:anim calcmode="lin" valueType="num">
                                      <p:cBhvr additive="base">
                                        <p:cTn dur="1750"/>
                                        <p:tgtEl>
                                          <p:spTgt spid="112"/>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3_Title Slide">
  <p:cSld name="23_Title Slide">
    <p:spTree>
      <p:nvGrpSpPr>
        <p:cNvPr id="113" name="Shape 113"/>
        <p:cNvGrpSpPr/>
        <p:nvPr/>
      </p:nvGrpSpPr>
      <p:grpSpPr>
        <a:xfrm>
          <a:off x="0" y="0"/>
          <a:ext cx="0" cy="0"/>
          <a:chOff x="0" y="0"/>
          <a:chExt cx="0" cy="0"/>
        </a:xfrm>
      </p:grpSpPr>
      <p:sp>
        <p:nvSpPr>
          <p:cNvPr id="114" name="Google Shape;114;p122"/>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p122"/>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16" name="Google Shape;116;p122"/>
          <p:cNvSpPr/>
          <p:nvPr>
            <p:ph idx="2" type="pic"/>
          </p:nvPr>
        </p:nvSpPr>
        <p:spPr>
          <a:xfrm>
            <a:off x="874713" y="2089936"/>
            <a:ext cx="3259137" cy="1924049"/>
          </a:xfrm>
          <a:prstGeom prst="roundRect">
            <a:avLst>
              <a:gd fmla="val 4291" name="adj"/>
            </a:avLst>
          </a:prstGeom>
          <a:solidFill>
            <a:srgbClr val="FFE8CB"/>
          </a:solidFill>
          <a:ln>
            <a:noFill/>
          </a:ln>
        </p:spPr>
      </p:sp>
      <p:sp>
        <p:nvSpPr>
          <p:cNvPr id="117" name="Google Shape;117;p122"/>
          <p:cNvSpPr/>
          <p:nvPr>
            <p:ph idx="3" type="pic"/>
          </p:nvPr>
        </p:nvSpPr>
        <p:spPr>
          <a:xfrm>
            <a:off x="874713" y="4166386"/>
            <a:ext cx="3259137" cy="1924049"/>
          </a:xfrm>
          <a:prstGeom prst="roundRect">
            <a:avLst>
              <a:gd fmla="val 3796"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4"/>
                                        </p:tgtEl>
                                        <p:attrNameLst>
                                          <p:attrName>style.visibility</p:attrName>
                                        </p:attrNameLst>
                                      </p:cBhvr>
                                      <p:to>
                                        <p:strVal val="visible"/>
                                      </p:to>
                                    </p:set>
                                    <p:animEffect filter="fade" transition="in">
                                      <p:cBhvr>
                                        <p:cTn dur="1500"/>
                                        <p:tgtEl>
                                          <p:spTgt spid="114"/>
                                        </p:tgtEl>
                                      </p:cBhvr>
                                    </p:animEffect>
                                  </p:childTnLst>
                                </p:cTn>
                              </p:par>
                              <p:par>
                                <p:cTn fill="hold" nodeType="withEffect" presetClass="entr" presetID="2" presetSubtype="8">
                                  <p:stCondLst>
                                    <p:cond delay="800"/>
                                  </p:stCondLst>
                                  <p:childTnLst>
                                    <p:set>
                                      <p:cBhvr>
                                        <p:cTn dur="1" fill="hold">
                                          <p:stCondLst>
                                            <p:cond delay="0"/>
                                          </p:stCondLst>
                                        </p:cTn>
                                        <p:tgtEl>
                                          <p:spTgt spid="116"/>
                                        </p:tgtEl>
                                        <p:attrNameLst>
                                          <p:attrName>style.visibility</p:attrName>
                                        </p:attrNameLst>
                                      </p:cBhvr>
                                      <p:to>
                                        <p:strVal val="visible"/>
                                      </p:to>
                                    </p:set>
                                    <p:anim calcmode="lin" valueType="num">
                                      <p:cBhvr additive="base">
                                        <p:cTn dur="1750"/>
                                        <p:tgtEl>
                                          <p:spTgt spid="116"/>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8">
                                  <p:stCondLst>
                                    <p:cond delay="1700"/>
                                  </p:stCondLst>
                                  <p:childTnLst>
                                    <p:set>
                                      <p:cBhvr>
                                        <p:cTn dur="1" fill="hold">
                                          <p:stCondLst>
                                            <p:cond delay="0"/>
                                          </p:stCondLst>
                                        </p:cTn>
                                        <p:tgtEl>
                                          <p:spTgt spid="117"/>
                                        </p:tgtEl>
                                        <p:attrNameLst>
                                          <p:attrName>style.visibility</p:attrName>
                                        </p:attrNameLst>
                                      </p:cBhvr>
                                      <p:to>
                                        <p:strVal val="visible"/>
                                      </p:to>
                                    </p:set>
                                    <p:anim calcmode="lin" valueType="num">
                                      <p:cBhvr additive="base">
                                        <p:cTn dur="1750"/>
                                        <p:tgtEl>
                                          <p:spTgt spid="117"/>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2_Title Slide">
  <p:cSld name="32_Title Slide">
    <p:spTree>
      <p:nvGrpSpPr>
        <p:cNvPr id="118" name="Shape 118"/>
        <p:cNvGrpSpPr/>
        <p:nvPr/>
      </p:nvGrpSpPr>
      <p:grpSpPr>
        <a:xfrm>
          <a:off x="0" y="0"/>
          <a:ext cx="0" cy="0"/>
          <a:chOff x="0" y="0"/>
          <a:chExt cx="0" cy="0"/>
        </a:xfrm>
      </p:grpSpPr>
      <p:sp>
        <p:nvSpPr>
          <p:cNvPr id="119" name="Google Shape;119;p123"/>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0" name="Google Shape;120;p123"/>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21" name="Google Shape;121;p123"/>
          <p:cNvSpPr/>
          <p:nvPr>
            <p:ph idx="2" type="pic"/>
          </p:nvPr>
        </p:nvSpPr>
        <p:spPr>
          <a:xfrm>
            <a:off x="0" y="4874342"/>
            <a:ext cx="12192000" cy="1983658"/>
          </a:xfrm>
          <a:prstGeom prst="roundRect">
            <a:avLst>
              <a:gd fmla="val 0"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19"/>
                                        </p:tgtEl>
                                        <p:attrNameLst>
                                          <p:attrName>style.visibility</p:attrName>
                                        </p:attrNameLst>
                                      </p:cBhvr>
                                      <p:to>
                                        <p:strVal val="visible"/>
                                      </p:to>
                                    </p:set>
                                    <p:anim calcmode="lin" valueType="num">
                                      <p:cBhvr additive="base">
                                        <p:cTn dur="1500"/>
                                        <p:tgtEl>
                                          <p:spTgt spid="119"/>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1500"/>
                                  </p:stCondLst>
                                  <p:childTnLst>
                                    <p:set>
                                      <p:cBhvr>
                                        <p:cTn dur="1" fill="hold">
                                          <p:stCondLst>
                                            <p:cond delay="0"/>
                                          </p:stCondLst>
                                        </p:cTn>
                                        <p:tgtEl>
                                          <p:spTgt spid="121"/>
                                        </p:tgtEl>
                                        <p:attrNameLst>
                                          <p:attrName>style.visibility</p:attrName>
                                        </p:attrNameLst>
                                      </p:cBhvr>
                                      <p:to>
                                        <p:strVal val="visible"/>
                                      </p:to>
                                    </p:set>
                                    <p:animEffect filter="fade" transition="in">
                                      <p:cBhvr>
                                        <p:cTn dur="1500"/>
                                        <p:tgtEl>
                                          <p:spTgt spid="1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Title Slide">
  <p:cSld name="5_Title Slide">
    <p:spTree>
      <p:nvGrpSpPr>
        <p:cNvPr id="122" name="Shape 122"/>
        <p:cNvGrpSpPr/>
        <p:nvPr/>
      </p:nvGrpSpPr>
      <p:grpSpPr>
        <a:xfrm>
          <a:off x="0" y="0"/>
          <a:ext cx="0" cy="0"/>
          <a:chOff x="0" y="0"/>
          <a:chExt cx="0" cy="0"/>
        </a:xfrm>
      </p:grpSpPr>
      <p:sp>
        <p:nvSpPr>
          <p:cNvPr id="123" name="Google Shape;123;p126"/>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4" name="Google Shape;124;p126"/>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25" name="Google Shape;125;p126"/>
          <p:cNvSpPr/>
          <p:nvPr>
            <p:ph idx="2" type="pic"/>
          </p:nvPr>
        </p:nvSpPr>
        <p:spPr>
          <a:xfrm>
            <a:off x="1043107" y="2485964"/>
            <a:ext cx="2109668" cy="1924049"/>
          </a:xfrm>
          <a:prstGeom prst="round2SameRect">
            <a:avLst>
              <a:gd fmla="val 3301" name="adj1"/>
              <a:gd fmla="val 0" name="adj2"/>
            </a:avLst>
          </a:prstGeom>
          <a:noFill/>
          <a:ln>
            <a:noFill/>
          </a:ln>
        </p:spPr>
      </p:sp>
      <p:sp>
        <p:nvSpPr>
          <p:cNvPr id="126" name="Google Shape;126;p126"/>
          <p:cNvSpPr/>
          <p:nvPr>
            <p:ph idx="3" type="pic"/>
          </p:nvPr>
        </p:nvSpPr>
        <p:spPr>
          <a:xfrm>
            <a:off x="3768275" y="2485964"/>
            <a:ext cx="2109668" cy="1924049"/>
          </a:xfrm>
          <a:prstGeom prst="round2SameRect">
            <a:avLst>
              <a:gd fmla="val 3301" name="adj1"/>
              <a:gd fmla="val 0" name="adj2"/>
            </a:avLst>
          </a:prstGeom>
          <a:noFill/>
          <a:ln>
            <a:noFill/>
          </a:ln>
        </p:spPr>
      </p:sp>
      <p:sp>
        <p:nvSpPr>
          <p:cNvPr id="127" name="Google Shape;127;p126"/>
          <p:cNvSpPr/>
          <p:nvPr>
            <p:ph idx="4" type="pic"/>
          </p:nvPr>
        </p:nvSpPr>
        <p:spPr>
          <a:xfrm>
            <a:off x="6493443" y="2485964"/>
            <a:ext cx="2109668" cy="1924049"/>
          </a:xfrm>
          <a:prstGeom prst="round2SameRect">
            <a:avLst>
              <a:gd fmla="val 3301" name="adj1"/>
              <a:gd fmla="val 0" name="adj2"/>
            </a:avLst>
          </a:prstGeom>
          <a:noFill/>
          <a:ln>
            <a:noFill/>
          </a:ln>
        </p:spPr>
      </p:sp>
      <p:sp>
        <p:nvSpPr>
          <p:cNvPr id="128" name="Google Shape;128;p126"/>
          <p:cNvSpPr/>
          <p:nvPr>
            <p:ph idx="5" type="pic"/>
          </p:nvPr>
        </p:nvSpPr>
        <p:spPr>
          <a:xfrm>
            <a:off x="9218612" y="2485964"/>
            <a:ext cx="2109668" cy="1924049"/>
          </a:xfrm>
          <a:prstGeom prst="round2SameRect">
            <a:avLst>
              <a:gd fmla="val 3301" name="adj1"/>
              <a:gd fmla="val 0" name="adj2"/>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23"/>
                                        </p:tgtEl>
                                        <p:attrNameLst>
                                          <p:attrName>style.visibility</p:attrName>
                                        </p:attrNameLst>
                                      </p:cBhvr>
                                      <p:to>
                                        <p:strVal val="visible"/>
                                      </p:to>
                                    </p:set>
                                    <p:animEffect filter="fade" transition="in">
                                      <p:cBhvr>
                                        <p:cTn dur="1750"/>
                                        <p:tgtEl>
                                          <p:spTgt spid="123"/>
                                        </p:tgtEl>
                                      </p:cBhvr>
                                    </p:animEffect>
                                  </p:childTnLst>
                                </p:cTn>
                              </p:par>
                              <p:par>
                                <p:cTn fill="hold" nodeType="withEffect" presetClass="entr" presetID="10" presetSubtype="0">
                                  <p:stCondLst>
                                    <p:cond delay="1700"/>
                                  </p:stCondLst>
                                  <p:childTnLst>
                                    <p:set>
                                      <p:cBhvr>
                                        <p:cTn dur="1" fill="hold">
                                          <p:stCondLst>
                                            <p:cond delay="0"/>
                                          </p:stCondLst>
                                        </p:cTn>
                                        <p:tgtEl>
                                          <p:spTgt spid="125"/>
                                        </p:tgtEl>
                                        <p:attrNameLst>
                                          <p:attrName>style.visibility</p:attrName>
                                        </p:attrNameLst>
                                      </p:cBhvr>
                                      <p:to>
                                        <p:strVal val="visible"/>
                                      </p:to>
                                    </p:set>
                                    <p:animEffect filter="fade" transition="in">
                                      <p:cBhvr>
                                        <p:cTn dur="1250"/>
                                        <p:tgtEl>
                                          <p:spTgt spid="125"/>
                                        </p:tgtEl>
                                      </p:cBhvr>
                                    </p:animEffect>
                                  </p:childTnLst>
                                </p:cTn>
                              </p:par>
                              <p:par>
                                <p:cTn fill="hold" nodeType="withEffect" presetClass="entr" presetID="10" presetSubtype="0">
                                  <p:stCondLst>
                                    <p:cond delay="2500"/>
                                  </p:stCondLst>
                                  <p:childTnLst>
                                    <p:set>
                                      <p:cBhvr>
                                        <p:cTn dur="1" fill="hold">
                                          <p:stCondLst>
                                            <p:cond delay="0"/>
                                          </p:stCondLst>
                                        </p:cTn>
                                        <p:tgtEl>
                                          <p:spTgt spid="126"/>
                                        </p:tgtEl>
                                        <p:attrNameLst>
                                          <p:attrName>style.visibility</p:attrName>
                                        </p:attrNameLst>
                                      </p:cBhvr>
                                      <p:to>
                                        <p:strVal val="visible"/>
                                      </p:to>
                                    </p:set>
                                    <p:animEffect filter="fade" transition="in">
                                      <p:cBhvr>
                                        <p:cTn dur="1250"/>
                                        <p:tgtEl>
                                          <p:spTgt spid="126"/>
                                        </p:tgtEl>
                                      </p:cBhvr>
                                    </p:animEffect>
                                  </p:childTnLst>
                                </p:cTn>
                              </p:par>
                              <p:par>
                                <p:cTn fill="hold" nodeType="withEffect" presetClass="entr" presetID="10" presetSubtype="0">
                                  <p:stCondLst>
                                    <p:cond delay="3100"/>
                                  </p:stCondLst>
                                  <p:childTnLst>
                                    <p:set>
                                      <p:cBhvr>
                                        <p:cTn dur="1" fill="hold">
                                          <p:stCondLst>
                                            <p:cond delay="0"/>
                                          </p:stCondLst>
                                        </p:cTn>
                                        <p:tgtEl>
                                          <p:spTgt spid="127"/>
                                        </p:tgtEl>
                                        <p:attrNameLst>
                                          <p:attrName>style.visibility</p:attrName>
                                        </p:attrNameLst>
                                      </p:cBhvr>
                                      <p:to>
                                        <p:strVal val="visible"/>
                                      </p:to>
                                    </p:set>
                                    <p:animEffect filter="fade" transition="in">
                                      <p:cBhvr>
                                        <p:cTn dur="1250"/>
                                        <p:tgtEl>
                                          <p:spTgt spid="127"/>
                                        </p:tgtEl>
                                      </p:cBhvr>
                                    </p:animEffect>
                                  </p:childTnLst>
                                </p:cTn>
                              </p:par>
                              <p:par>
                                <p:cTn fill="hold" nodeType="withEffect" presetClass="entr" presetID="10" presetSubtype="0">
                                  <p:stCondLst>
                                    <p:cond delay="4000"/>
                                  </p:stCondLst>
                                  <p:childTnLst>
                                    <p:set>
                                      <p:cBhvr>
                                        <p:cTn dur="1" fill="hold">
                                          <p:stCondLst>
                                            <p:cond delay="0"/>
                                          </p:stCondLst>
                                        </p:cTn>
                                        <p:tgtEl>
                                          <p:spTgt spid="128"/>
                                        </p:tgtEl>
                                        <p:attrNameLst>
                                          <p:attrName>style.visibility</p:attrName>
                                        </p:attrNameLst>
                                      </p:cBhvr>
                                      <p:to>
                                        <p:strVal val="visible"/>
                                      </p:to>
                                    </p:set>
                                    <p:animEffect filter="fade" transition="in">
                                      <p:cBhvr>
                                        <p:cTn dur="1250"/>
                                        <p:tgtEl>
                                          <p:spTgt spid="12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9_Title Slide">
  <p:cSld name="19_Title Slide">
    <p:spTree>
      <p:nvGrpSpPr>
        <p:cNvPr id="129" name="Shape 129"/>
        <p:cNvGrpSpPr/>
        <p:nvPr/>
      </p:nvGrpSpPr>
      <p:grpSpPr>
        <a:xfrm>
          <a:off x="0" y="0"/>
          <a:ext cx="0" cy="0"/>
          <a:chOff x="0" y="0"/>
          <a:chExt cx="0" cy="0"/>
        </a:xfrm>
      </p:grpSpPr>
      <p:sp>
        <p:nvSpPr>
          <p:cNvPr id="130" name="Google Shape;130;p127"/>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31" name="Google Shape;131;p127"/>
          <p:cNvSpPr/>
          <p:nvPr>
            <p:ph idx="2" type="pic"/>
          </p:nvPr>
        </p:nvSpPr>
        <p:spPr>
          <a:xfrm>
            <a:off x="4723849" y="352425"/>
            <a:ext cx="2744301" cy="2971799"/>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700"/>
                                  </p:stCondLst>
                                  <p:childTnLst>
                                    <p:set>
                                      <p:cBhvr>
                                        <p:cTn dur="1" fill="hold">
                                          <p:stCondLst>
                                            <p:cond delay="0"/>
                                          </p:stCondLst>
                                        </p:cTn>
                                        <p:tgtEl>
                                          <p:spTgt spid="131"/>
                                        </p:tgtEl>
                                        <p:attrNameLst>
                                          <p:attrName>style.visibility</p:attrName>
                                        </p:attrNameLst>
                                      </p:cBhvr>
                                      <p:to>
                                        <p:strVal val="visible"/>
                                      </p:to>
                                    </p:set>
                                    <p:animEffect filter="fade" transition="in">
                                      <p:cBhvr>
                                        <p:cTn dur="1500"/>
                                        <p:tgtEl>
                                          <p:spTgt spid="13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19" name="Shape 19"/>
        <p:cNvGrpSpPr/>
        <p:nvPr/>
      </p:nvGrpSpPr>
      <p:grpSpPr>
        <a:xfrm>
          <a:off x="0" y="0"/>
          <a:ext cx="0" cy="0"/>
          <a:chOff x="0" y="0"/>
          <a:chExt cx="0" cy="0"/>
        </a:xfrm>
      </p:grpSpPr>
      <p:sp>
        <p:nvSpPr>
          <p:cNvPr id="20" name="Google Shape;20;p103"/>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103"/>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20"/>
                                        </p:tgtEl>
                                        <p:attrNameLst>
                                          <p:attrName>style.visibility</p:attrName>
                                        </p:attrNameLst>
                                      </p:cBhvr>
                                      <p:to>
                                        <p:strVal val="visible"/>
                                      </p:to>
                                    </p:set>
                                    <p:anim calcmode="lin" valueType="num">
                                      <p:cBhvr additive="base">
                                        <p:cTn dur="1500"/>
                                        <p:tgtEl>
                                          <p:spTgt spid="20"/>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1_Title Slide">
  <p:cSld name="21_Title Slide">
    <p:spTree>
      <p:nvGrpSpPr>
        <p:cNvPr id="132" name="Shape 132"/>
        <p:cNvGrpSpPr/>
        <p:nvPr/>
      </p:nvGrpSpPr>
      <p:grpSpPr>
        <a:xfrm>
          <a:off x="0" y="0"/>
          <a:ext cx="0" cy="0"/>
          <a:chOff x="0" y="0"/>
          <a:chExt cx="0" cy="0"/>
        </a:xfrm>
      </p:grpSpPr>
      <p:sp>
        <p:nvSpPr>
          <p:cNvPr id="133" name="Google Shape;133;p129"/>
          <p:cNvSpPr/>
          <p:nvPr/>
        </p:nvSpPr>
        <p:spPr>
          <a:xfrm>
            <a:off x="874713" y="2524124"/>
            <a:ext cx="10621962" cy="2324101"/>
          </a:xfrm>
          <a:prstGeom prst="roundRect">
            <a:avLst>
              <a:gd fmla="val 2416"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000"/>
              <a:buFont typeface="Poppins"/>
              <a:buNone/>
            </a:pPr>
            <a:r>
              <a:t/>
            </a:r>
            <a:endParaRPr b="1" i="0" sz="3000" u="none" cap="none" strike="noStrike">
              <a:solidFill>
                <a:srgbClr val="000000"/>
              </a:solidFill>
              <a:latin typeface="Arial"/>
              <a:ea typeface="Arial"/>
              <a:cs typeface="Arial"/>
              <a:sym typeface="Arial"/>
            </a:endParaRPr>
          </a:p>
        </p:txBody>
      </p:sp>
      <p:sp>
        <p:nvSpPr>
          <p:cNvPr id="134" name="Google Shape;134;p129"/>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p129"/>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36" name="Google Shape;136;p129"/>
          <p:cNvSpPr/>
          <p:nvPr>
            <p:ph idx="2" type="pic"/>
          </p:nvPr>
        </p:nvSpPr>
        <p:spPr>
          <a:xfrm>
            <a:off x="1227623" y="2838450"/>
            <a:ext cx="2220427" cy="2009775"/>
          </a:xfrm>
          <a:prstGeom prst="rect">
            <a:avLst/>
          </a:prstGeom>
          <a:noFill/>
          <a:ln>
            <a:noFill/>
          </a:ln>
        </p:spPr>
      </p:sp>
      <p:sp>
        <p:nvSpPr>
          <p:cNvPr id="137" name="Google Shape;137;p129"/>
          <p:cNvSpPr/>
          <p:nvPr>
            <p:ph idx="3" type="pic"/>
          </p:nvPr>
        </p:nvSpPr>
        <p:spPr>
          <a:xfrm>
            <a:off x="3800960" y="2838450"/>
            <a:ext cx="2220427" cy="2009775"/>
          </a:xfrm>
          <a:prstGeom prst="rect">
            <a:avLst/>
          </a:prstGeom>
          <a:noFill/>
          <a:ln>
            <a:noFill/>
          </a:ln>
        </p:spPr>
      </p:sp>
      <p:sp>
        <p:nvSpPr>
          <p:cNvPr id="138" name="Google Shape;138;p129"/>
          <p:cNvSpPr/>
          <p:nvPr>
            <p:ph idx="4" type="pic"/>
          </p:nvPr>
        </p:nvSpPr>
        <p:spPr>
          <a:xfrm>
            <a:off x="6374297" y="2838450"/>
            <a:ext cx="2220427" cy="2009775"/>
          </a:xfrm>
          <a:prstGeom prst="rect">
            <a:avLst/>
          </a:prstGeom>
          <a:noFill/>
          <a:ln>
            <a:noFill/>
          </a:ln>
        </p:spPr>
      </p:sp>
      <p:sp>
        <p:nvSpPr>
          <p:cNvPr id="139" name="Google Shape;139;p129"/>
          <p:cNvSpPr/>
          <p:nvPr>
            <p:ph idx="5" type="pic"/>
          </p:nvPr>
        </p:nvSpPr>
        <p:spPr>
          <a:xfrm>
            <a:off x="8947634" y="2838450"/>
            <a:ext cx="2220427" cy="2009775"/>
          </a:xfrm>
          <a:prstGeom prst="rect">
            <a:avLst/>
          </a:prstGeom>
          <a:no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34"/>
                                        </p:tgtEl>
                                        <p:attrNameLst>
                                          <p:attrName>style.visibility</p:attrName>
                                        </p:attrNameLst>
                                      </p:cBhvr>
                                      <p:to>
                                        <p:strVal val="visible"/>
                                      </p:to>
                                    </p:set>
                                    <p:animEffect filter="fade" transition="in">
                                      <p:cBhvr>
                                        <p:cTn dur="1750"/>
                                        <p:tgtEl>
                                          <p:spTgt spid="134"/>
                                        </p:tgtEl>
                                      </p:cBhvr>
                                    </p:animEffect>
                                  </p:childTnLst>
                                </p:cTn>
                              </p:par>
                              <p:par>
                                <p:cTn fill="hold" nodeType="withEffect" presetClass="entr" presetID="10" presetSubtype="0">
                                  <p:stCondLst>
                                    <p:cond delay="1100"/>
                                  </p:stCondLst>
                                  <p:childTnLst>
                                    <p:set>
                                      <p:cBhvr>
                                        <p:cTn dur="1" fill="hold">
                                          <p:stCondLst>
                                            <p:cond delay="0"/>
                                          </p:stCondLst>
                                        </p:cTn>
                                        <p:tgtEl>
                                          <p:spTgt spid="133"/>
                                        </p:tgtEl>
                                        <p:attrNameLst>
                                          <p:attrName>style.visibility</p:attrName>
                                        </p:attrNameLst>
                                      </p:cBhvr>
                                      <p:to>
                                        <p:strVal val="visible"/>
                                      </p:to>
                                    </p:set>
                                    <p:animEffect filter="fade" transition="in">
                                      <p:cBhvr>
                                        <p:cTn dur="2000"/>
                                        <p:tgtEl>
                                          <p:spTgt spid="133"/>
                                        </p:tgtEl>
                                      </p:cBhvr>
                                    </p:animEffect>
                                  </p:childTnLst>
                                </p:cTn>
                              </p:par>
                              <p:par>
                                <p:cTn fill="hold" nodeType="withEffect" presetClass="entr" presetID="10" presetSubtype="0">
                                  <p:stCondLst>
                                    <p:cond delay="1900"/>
                                  </p:stCondLst>
                                  <p:childTnLst>
                                    <p:set>
                                      <p:cBhvr>
                                        <p:cTn dur="1" fill="hold">
                                          <p:stCondLst>
                                            <p:cond delay="0"/>
                                          </p:stCondLst>
                                        </p:cTn>
                                        <p:tgtEl>
                                          <p:spTgt spid="136"/>
                                        </p:tgtEl>
                                        <p:attrNameLst>
                                          <p:attrName>style.visibility</p:attrName>
                                        </p:attrNameLst>
                                      </p:cBhvr>
                                      <p:to>
                                        <p:strVal val="visible"/>
                                      </p:to>
                                    </p:set>
                                    <p:animEffect filter="fade" transition="in">
                                      <p:cBhvr>
                                        <p:cTn dur="1500"/>
                                        <p:tgtEl>
                                          <p:spTgt spid="136"/>
                                        </p:tgtEl>
                                      </p:cBhvr>
                                    </p:animEffect>
                                  </p:childTnLst>
                                </p:cTn>
                              </p:par>
                              <p:par>
                                <p:cTn fill="hold" nodeType="withEffect" presetClass="entr" presetID="10" presetSubtype="0">
                                  <p:stCondLst>
                                    <p:cond delay="2500"/>
                                  </p:stCondLst>
                                  <p:childTnLst>
                                    <p:set>
                                      <p:cBhvr>
                                        <p:cTn dur="1" fill="hold">
                                          <p:stCondLst>
                                            <p:cond delay="0"/>
                                          </p:stCondLst>
                                        </p:cTn>
                                        <p:tgtEl>
                                          <p:spTgt spid="137"/>
                                        </p:tgtEl>
                                        <p:attrNameLst>
                                          <p:attrName>style.visibility</p:attrName>
                                        </p:attrNameLst>
                                      </p:cBhvr>
                                      <p:to>
                                        <p:strVal val="visible"/>
                                      </p:to>
                                    </p:set>
                                    <p:animEffect filter="fade" transition="in">
                                      <p:cBhvr>
                                        <p:cTn dur="1500"/>
                                        <p:tgtEl>
                                          <p:spTgt spid="137"/>
                                        </p:tgtEl>
                                      </p:cBhvr>
                                    </p:animEffect>
                                  </p:childTnLst>
                                </p:cTn>
                              </p:par>
                              <p:par>
                                <p:cTn fill="hold" nodeType="withEffect" presetClass="entr" presetID="10" presetSubtype="0">
                                  <p:stCondLst>
                                    <p:cond delay="3200"/>
                                  </p:stCondLst>
                                  <p:childTnLst>
                                    <p:set>
                                      <p:cBhvr>
                                        <p:cTn dur="1" fill="hold">
                                          <p:stCondLst>
                                            <p:cond delay="0"/>
                                          </p:stCondLst>
                                        </p:cTn>
                                        <p:tgtEl>
                                          <p:spTgt spid="138"/>
                                        </p:tgtEl>
                                        <p:attrNameLst>
                                          <p:attrName>style.visibility</p:attrName>
                                        </p:attrNameLst>
                                      </p:cBhvr>
                                      <p:to>
                                        <p:strVal val="visible"/>
                                      </p:to>
                                    </p:set>
                                    <p:animEffect filter="fade" transition="in">
                                      <p:cBhvr>
                                        <p:cTn dur="1500"/>
                                        <p:tgtEl>
                                          <p:spTgt spid="138"/>
                                        </p:tgtEl>
                                      </p:cBhvr>
                                    </p:animEffect>
                                  </p:childTnLst>
                                </p:cTn>
                              </p:par>
                              <p:par>
                                <p:cTn fill="hold" nodeType="withEffect" presetClass="entr" presetID="10" presetSubtype="0">
                                  <p:stCondLst>
                                    <p:cond delay="4000"/>
                                  </p:stCondLst>
                                  <p:childTnLst>
                                    <p:set>
                                      <p:cBhvr>
                                        <p:cTn dur="1" fill="hold">
                                          <p:stCondLst>
                                            <p:cond delay="0"/>
                                          </p:stCondLst>
                                        </p:cTn>
                                        <p:tgtEl>
                                          <p:spTgt spid="139"/>
                                        </p:tgtEl>
                                        <p:attrNameLst>
                                          <p:attrName>style.visibility</p:attrName>
                                        </p:attrNameLst>
                                      </p:cBhvr>
                                      <p:to>
                                        <p:strVal val="visible"/>
                                      </p:to>
                                    </p:set>
                                    <p:animEffect filter="fade" transition="in">
                                      <p:cBhvr>
                                        <p:cTn dur="1500"/>
                                        <p:tgtEl>
                                          <p:spTgt spid="1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7_Title Slide">
  <p:cSld name="37_Title Slide">
    <p:spTree>
      <p:nvGrpSpPr>
        <p:cNvPr id="140" name="Shape 140"/>
        <p:cNvGrpSpPr/>
        <p:nvPr/>
      </p:nvGrpSpPr>
      <p:grpSpPr>
        <a:xfrm>
          <a:off x="0" y="0"/>
          <a:ext cx="0" cy="0"/>
          <a:chOff x="0" y="0"/>
          <a:chExt cx="0" cy="0"/>
        </a:xfrm>
      </p:grpSpPr>
      <p:sp>
        <p:nvSpPr>
          <p:cNvPr id="141" name="Google Shape;141;p130"/>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p130"/>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43" name="Google Shape;143;p130"/>
          <p:cNvSpPr/>
          <p:nvPr>
            <p:ph idx="2" type="pic"/>
          </p:nvPr>
        </p:nvSpPr>
        <p:spPr>
          <a:xfrm>
            <a:off x="874712" y="2184400"/>
            <a:ext cx="2605088" cy="1934594"/>
          </a:xfrm>
          <a:prstGeom prst="roundRect">
            <a:avLst>
              <a:gd fmla="val 4291" name="adj"/>
            </a:avLst>
          </a:prstGeom>
          <a:solidFill>
            <a:srgbClr val="FFE8CB"/>
          </a:solidFill>
          <a:ln>
            <a:noFill/>
          </a:ln>
        </p:spPr>
      </p:sp>
      <p:sp>
        <p:nvSpPr>
          <p:cNvPr id="144" name="Google Shape;144;p130"/>
          <p:cNvSpPr/>
          <p:nvPr>
            <p:ph idx="3" type="pic"/>
          </p:nvPr>
        </p:nvSpPr>
        <p:spPr>
          <a:xfrm>
            <a:off x="3547004" y="2184400"/>
            <a:ext cx="2605088" cy="1934594"/>
          </a:xfrm>
          <a:prstGeom prst="roundRect">
            <a:avLst>
              <a:gd fmla="val 4291" name="adj"/>
            </a:avLst>
          </a:prstGeom>
          <a:solidFill>
            <a:srgbClr val="FFE8CB"/>
          </a:solidFill>
          <a:ln>
            <a:noFill/>
          </a:ln>
        </p:spPr>
      </p:sp>
      <p:sp>
        <p:nvSpPr>
          <p:cNvPr id="145" name="Google Shape;145;p130"/>
          <p:cNvSpPr/>
          <p:nvPr>
            <p:ph idx="4" type="pic"/>
          </p:nvPr>
        </p:nvSpPr>
        <p:spPr>
          <a:xfrm>
            <a:off x="6219294" y="2184400"/>
            <a:ext cx="2605088" cy="1934594"/>
          </a:xfrm>
          <a:prstGeom prst="roundRect">
            <a:avLst>
              <a:gd fmla="val 4291" name="adj"/>
            </a:avLst>
          </a:prstGeom>
          <a:solidFill>
            <a:srgbClr val="FFE8CB"/>
          </a:solidFill>
          <a:ln>
            <a:noFill/>
          </a:ln>
        </p:spPr>
      </p:sp>
      <p:sp>
        <p:nvSpPr>
          <p:cNvPr id="146" name="Google Shape;146;p130"/>
          <p:cNvSpPr/>
          <p:nvPr>
            <p:ph idx="5" type="pic"/>
          </p:nvPr>
        </p:nvSpPr>
        <p:spPr>
          <a:xfrm>
            <a:off x="8891585" y="2184400"/>
            <a:ext cx="2605088" cy="1934594"/>
          </a:xfrm>
          <a:prstGeom prst="roundRect">
            <a:avLst>
              <a:gd fmla="val 4291"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41"/>
                                        </p:tgtEl>
                                        <p:attrNameLst>
                                          <p:attrName>style.visibility</p:attrName>
                                        </p:attrNameLst>
                                      </p:cBhvr>
                                      <p:to>
                                        <p:strVal val="visible"/>
                                      </p:to>
                                    </p:set>
                                    <p:anim calcmode="lin" valueType="num">
                                      <p:cBhvr additive="base">
                                        <p:cTn dur="1500"/>
                                        <p:tgtEl>
                                          <p:spTgt spid="141"/>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700"/>
                                  </p:stCondLst>
                                  <p:childTnLst>
                                    <p:set>
                                      <p:cBhvr>
                                        <p:cTn dur="1" fill="hold">
                                          <p:stCondLst>
                                            <p:cond delay="0"/>
                                          </p:stCondLst>
                                        </p:cTn>
                                        <p:tgtEl>
                                          <p:spTgt spid="143"/>
                                        </p:tgtEl>
                                        <p:attrNameLst>
                                          <p:attrName>style.visibility</p:attrName>
                                        </p:attrNameLst>
                                      </p:cBhvr>
                                      <p:to>
                                        <p:strVal val="visible"/>
                                      </p:to>
                                    </p:set>
                                    <p:anim calcmode="lin" valueType="num">
                                      <p:cBhvr additive="base">
                                        <p:cTn dur="1750"/>
                                        <p:tgtEl>
                                          <p:spTgt spid="143"/>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200"/>
                                  </p:stCondLst>
                                  <p:childTnLst>
                                    <p:set>
                                      <p:cBhvr>
                                        <p:cTn dur="1" fill="hold">
                                          <p:stCondLst>
                                            <p:cond delay="0"/>
                                          </p:stCondLst>
                                        </p:cTn>
                                        <p:tgtEl>
                                          <p:spTgt spid="144"/>
                                        </p:tgtEl>
                                        <p:attrNameLst>
                                          <p:attrName>style.visibility</p:attrName>
                                        </p:attrNameLst>
                                      </p:cBhvr>
                                      <p:to>
                                        <p:strVal val="visible"/>
                                      </p:to>
                                    </p:set>
                                    <p:anim calcmode="lin" valueType="num">
                                      <p:cBhvr additive="base">
                                        <p:cTn dur="1750"/>
                                        <p:tgtEl>
                                          <p:spTgt spid="14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1700"/>
                                  </p:stCondLst>
                                  <p:childTnLst>
                                    <p:set>
                                      <p:cBhvr>
                                        <p:cTn dur="1" fill="hold">
                                          <p:stCondLst>
                                            <p:cond delay="0"/>
                                          </p:stCondLst>
                                        </p:cTn>
                                        <p:tgtEl>
                                          <p:spTgt spid="145"/>
                                        </p:tgtEl>
                                        <p:attrNameLst>
                                          <p:attrName>style.visibility</p:attrName>
                                        </p:attrNameLst>
                                      </p:cBhvr>
                                      <p:to>
                                        <p:strVal val="visible"/>
                                      </p:to>
                                    </p:set>
                                    <p:anim calcmode="lin" valueType="num">
                                      <p:cBhvr additive="base">
                                        <p:cTn dur="1750"/>
                                        <p:tgtEl>
                                          <p:spTgt spid="14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4">
                                  <p:stCondLst>
                                    <p:cond delay="2200"/>
                                  </p:stCondLst>
                                  <p:childTnLst>
                                    <p:set>
                                      <p:cBhvr>
                                        <p:cTn dur="1" fill="hold">
                                          <p:stCondLst>
                                            <p:cond delay="0"/>
                                          </p:stCondLst>
                                        </p:cTn>
                                        <p:tgtEl>
                                          <p:spTgt spid="146"/>
                                        </p:tgtEl>
                                        <p:attrNameLst>
                                          <p:attrName>style.visibility</p:attrName>
                                        </p:attrNameLst>
                                      </p:cBhvr>
                                      <p:to>
                                        <p:strVal val="visible"/>
                                      </p:to>
                                    </p:set>
                                    <p:anim calcmode="lin" valueType="num">
                                      <p:cBhvr additive="base">
                                        <p:cTn dur="1750"/>
                                        <p:tgtEl>
                                          <p:spTgt spid="14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8_Title Slide">
  <p:cSld name="8_Title Slide">
    <p:spTree>
      <p:nvGrpSpPr>
        <p:cNvPr id="147" name="Shape 147"/>
        <p:cNvGrpSpPr/>
        <p:nvPr/>
      </p:nvGrpSpPr>
      <p:grpSpPr>
        <a:xfrm>
          <a:off x="0" y="0"/>
          <a:ext cx="0" cy="0"/>
          <a:chOff x="0" y="0"/>
          <a:chExt cx="0" cy="0"/>
        </a:xfrm>
      </p:grpSpPr>
      <p:sp>
        <p:nvSpPr>
          <p:cNvPr id="148" name="Google Shape;148;p132"/>
          <p:cNvSpPr/>
          <p:nvPr>
            <p:ph idx="2" type="pic"/>
          </p:nvPr>
        </p:nvSpPr>
        <p:spPr>
          <a:xfrm>
            <a:off x="2986087" y="2419350"/>
            <a:ext cx="6219825" cy="3681182"/>
          </a:xfrm>
          <a:prstGeom prst="roundRect">
            <a:avLst>
              <a:gd fmla="val 3804" name="adj"/>
            </a:avLst>
          </a:prstGeom>
          <a:solidFill>
            <a:srgbClr val="FFE8CB"/>
          </a:solidFill>
          <a:ln>
            <a:noFill/>
          </a:ln>
        </p:spPr>
      </p:sp>
      <p:sp>
        <p:nvSpPr>
          <p:cNvPr id="149" name="Google Shape;149;p132"/>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132"/>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51" name="Google Shape;151;p132"/>
          <p:cNvSpPr/>
          <p:nvPr>
            <p:ph idx="3" type="pic"/>
          </p:nvPr>
        </p:nvSpPr>
        <p:spPr>
          <a:xfrm>
            <a:off x="-3700463" y="2419350"/>
            <a:ext cx="6219825" cy="3681182"/>
          </a:xfrm>
          <a:prstGeom prst="roundRect">
            <a:avLst>
              <a:gd fmla="val 3804" name="adj"/>
            </a:avLst>
          </a:prstGeom>
          <a:solidFill>
            <a:srgbClr val="FFE8CB"/>
          </a:solidFill>
          <a:ln>
            <a:noFill/>
          </a:ln>
        </p:spPr>
      </p:sp>
      <p:sp>
        <p:nvSpPr>
          <p:cNvPr id="152" name="Google Shape;152;p132"/>
          <p:cNvSpPr/>
          <p:nvPr>
            <p:ph idx="4" type="pic"/>
          </p:nvPr>
        </p:nvSpPr>
        <p:spPr>
          <a:xfrm>
            <a:off x="9672637" y="2419350"/>
            <a:ext cx="6219825" cy="3681182"/>
          </a:xfrm>
          <a:prstGeom prst="roundRect">
            <a:avLst>
              <a:gd fmla="val 3804"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900"/>
                                  </p:stCondLst>
                                  <p:childTnLst>
                                    <p:set>
                                      <p:cBhvr>
                                        <p:cTn dur="1" fill="hold">
                                          <p:stCondLst>
                                            <p:cond delay="0"/>
                                          </p:stCondLst>
                                        </p:cTn>
                                        <p:tgtEl>
                                          <p:spTgt spid="151"/>
                                        </p:tgtEl>
                                        <p:attrNameLst>
                                          <p:attrName>style.visibility</p:attrName>
                                        </p:attrNameLst>
                                      </p:cBhvr>
                                      <p:to>
                                        <p:strVal val="visible"/>
                                      </p:to>
                                    </p:set>
                                    <p:anim calcmode="lin" valueType="num">
                                      <p:cBhvr additive="base">
                                        <p:cTn dur="1750"/>
                                        <p:tgtEl>
                                          <p:spTgt spid="151"/>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1700"/>
                                  </p:stCondLst>
                                  <p:childTnLst>
                                    <p:set>
                                      <p:cBhvr>
                                        <p:cTn dur="1" fill="hold">
                                          <p:stCondLst>
                                            <p:cond delay="0"/>
                                          </p:stCondLst>
                                        </p:cTn>
                                        <p:tgtEl>
                                          <p:spTgt spid="148"/>
                                        </p:tgtEl>
                                        <p:attrNameLst>
                                          <p:attrName>style.visibility</p:attrName>
                                        </p:attrNameLst>
                                      </p:cBhvr>
                                      <p:to>
                                        <p:strVal val="visible"/>
                                      </p:to>
                                    </p:set>
                                    <p:anim calcmode="lin" valueType="num">
                                      <p:cBhvr additive="base">
                                        <p:cTn dur="1750"/>
                                        <p:tgtEl>
                                          <p:spTgt spid="148"/>
                                        </p:tgtEl>
                                        <p:attrNameLst>
                                          <p:attrName>ppt_x</p:attrName>
                                        </p:attrNameLst>
                                      </p:cBhvr>
                                      <p:tavLst>
                                        <p:tav fmla="" tm="0">
                                          <p:val>
                                            <p:strVal val="#ppt_x+1"/>
                                          </p:val>
                                        </p:tav>
                                        <p:tav fmla="" tm="100000">
                                          <p:val>
                                            <p:strVal val="#ppt_x"/>
                                          </p:val>
                                        </p:tav>
                                      </p:tavLst>
                                    </p:anim>
                                  </p:childTnLst>
                                </p:cTn>
                              </p:par>
                              <p:par>
                                <p:cTn fill="hold" nodeType="withEffect" presetClass="entr" presetID="2" presetSubtype="2">
                                  <p:stCondLst>
                                    <p:cond delay="2700"/>
                                  </p:stCondLst>
                                  <p:childTnLst>
                                    <p:set>
                                      <p:cBhvr>
                                        <p:cTn dur="1" fill="hold">
                                          <p:stCondLst>
                                            <p:cond delay="0"/>
                                          </p:stCondLst>
                                        </p:cTn>
                                        <p:tgtEl>
                                          <p:spTgt spid="152"/>
                                        </p:tgtEl>
                                        <p:attrNameLst>
                                          <p:attrName>style.visibility</p:attrName>
                                        </p:attrNameLst>
                                      </p:cBhvr>
                                      <p:to>
                                        <p:strVal val="visible"/>
                                      </p:to>
                                    </p:set>
                                    <p:anim calcmode="lin" valueType="num">
                                      <p:cBhvr additive="base">
                                        <p:cTn dur="1750"/>
                                        <p:tgtEl>
                                          <p:spTgt spid="152"/>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149"/>
                                        </p:tgtEl>
                                        <p:attrNameLst>
                                          <p:attrName>style.visibility</p:attrName>
                                        </p:attrNameLst>
                                      </p:cBhvr>
                                      <p:to>
                                        <p:strVal val="visible"/>
                                      </p:to>
                                    </p:set>
                                    <p:animEffect filter="fade" transition="in">
                                      <p:cBhvr>
                                        <p:cTn dur="1250"/>
                                        <p:tgtEl>
                                          <p:spTgt spid="1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1_Title Slide">
  <p:cSld name="11_Title Slide">
    <p:spTree>
      <p:nvGrpSpPr>
        <p:cNvPr id="153" name="Shape 153"/>
        <p:cNvGrpSpPr/>
        <p:nvPr/>
      </p:nvGrpSpPr>
      <p:grpSpPr>
        <a:xfrm>
          <a:off x="0" y="0"/>
          <a:ext cx="0" cy="0"/>
          <a:chOff x="0" y="0"/>
          <a:chExt cx="0" cy="0"/>
        </a:xfrm>
      </p:grpSpPr>
      <p:sp>
        <p:nvSpPr>
          <p:cNvPr id="154" name="Google Shape;154;p133"/>
          <p:cNvSpPr/>
          <p:nvPr>
            <p:ph idx="2" type="pic"/>
          </p:nvPr>
        </p:nvSpPr>
        <p:spPr>
          <a:xfrm>
            <a:off x="1440387" y="824815"/>
            <a:ext cx="1867963" cy="4042459"/>
          </a:xfrm>
          <a:prstGeom prst="roundRect">
            <a:avLst>
              <a:gd fmla="val 9715" name="adj"/>
            </a:avLst>
          </a:prstGeom>
          <a:solidFill>
            <a:srgbClr val="FFE8CB"/>
          </a:solidFill>
          <a:ln>
            <a:noFill/>
          </a:ln>
        </p:spPr>
      </p:sp>
      <p:sp>
        <p:nvSpPr>
          <p:cNvPr id="155" name="Google Shape;155;p133"/>
          <p:cNvSpPr/>
          <p:nvPr>
            <p:ph idx="3" type="pic"/>
          </p:nvPr>
        </p:nvSpPr>
        <p:spPr>
          <a:xfrm>
            <a:off x="3989677" y="824815"/>
            <a:ext cx="1867963" cy="4042459"/>
          </a:xfrm>
          <a:prstGeom prst="roundRect">
            <a:avLst>
              <a:gd fmla="val 9715" name="adj"/>
            </a:avLst>
          </a:prstGeom>
          <a:solidFill>
            <a:srgbClr val="FFE8CB"/>
          </a:solidFill>
          <a:ln>
            <a:noFill/>
          </a:ln>
        </p:spPr>
      </p:sp>
      <p:sp>
        <p:nvSpPr>
          <p:cNvPr id="156" name="Google Shape;156;p133"/>
          <p:cNvSpPr/>
          <p:nvPr>
            <p:ph idx="4" type="pic"/>
          </p:nvPr>
        </p:nvSpPr>
        <p:spPr>
          <a:xfrm>
            <a:off x="6530054" y="824815"/>
            <a:ext cx="1867963" cy="4042459"/>
          </a:xfrm>
          <a:prstGeom prst="roundRect">
            <a:avLst>
              <a:gd fmla="val 9715" name="adj"/>
            </a:avLst>
          </a:prstGeom>
          <a:solidFill>
            <a:srgbClr val="FFE8CB"/>
          </a:solidFill>
          <a:ln>
            <a:noFill/>
          </a:ln>
        </p:spPr>
      </p:sp>
      <p:sp>
        <p:nvSpPr>
          <p:cNvPr id="157" name="Google Shape;157;p133"/>
          <p:cNvSpPr/>
          <p:nvPr>
            <p:ph idx="5" type="pic"/>
          </p:nvPr>
        </p:nvSpPr>
        <p:spPr>
          <a:xfrm>
            <a:off x="9079344" y="824815"/>
            <a:ext cx="1867963" cy="4042459"/>
          </a:xfrm>
          <a:prstGeom prst="roundRect">
            <a:avLst>
              <a:gd fmla="val 9715" name="adj"/>
            </a:avLst>
          </a:prstGeom>
          <a:solidFill>
            <a:srgbClr val="FFE8CB"/>
          </a:solidFill>
          <a:ln>
            <a:noFill/>
          </a:ln>
        </p:spPr>
      </p:sp>
      <p:sp>
        <p:nvSpPr>
          <p:cNvPr id="158" name="Google Shape;158;p133"/>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54"/>
                                        </p:tgtEl>
                                        <p:attrNameLst>
                                          <p:attrName>style.visibility</p:attrName>
                                        </p:attrNameLst>
                                      </p:cBhvr>
                                      <p:to>
                                        <p:strVal val="visible"/>
                                      </p:to>
                                    </p:set>
                                    <p:anim calcmode="lin" valueType="num">
                                      <p:cBhvr additive="base">
                                        <p:cTn dur="1500"/>
                                        <p:tgtEl>
                                          <p:spTgt spid="154"/>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800"/>
                                  </p:stCondLst>
                                  <p:childTnLst>
                                    <p:set>
                                      <p:cBhvr>
                                        <p:cTn dur="1" fill="hold">
                                          <p:stCondLst>
                                            <p:cond delay="0"/>
                                          </p:stCondLst>
                                        </p:cTn>
                                        <p:tgtEl>
                                          <p:spTgt spid="155"/>
                                        </p:tgtEl>
                                        <p:attrNameLst>
                                          <p:attrName>style.visibility</p:attrName>
                                        </p:attrNameLst>
                                      </p:cBhvr>
                                      <p:to>
                                        <p:strVal val="visible"/>
                                      </p:to>
                                    </p:set>
                                    <p:anim calcmode="lin" valueType="num">
                                      <p:cBhvr additive="base">
                                        <p:cTn dur="1500"/>
                                        <p:tgtEl>
                                          <p:spTgt spid="155"/>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1700"/>
                                  </p:stCondLst>
                                  <p:childTnLst>
                                    <p:set>
                                      <p:cBhvr>
                                        <p:cTn dur="1" fill="hold">
                                          <p:stCondLst>
                                            <p:cond delay="0"/>
                                          </p:stCondLst>
                                        </p:cTn>
                                        <p:tgtEl>
                                          <p:spTgt spid="156"/>
                                        </p:tgtEl>
                                        <p:attrNameLst>
                                          <p:attrName>style.visibility</p:attrName>
                                        </p:attrNameLst>
                                      </p:cBhvr>
                                      <p:to>
                                        <p:strVal val="visible"/>
                                      </p:to>
                                    </p:set>
                                    <p:anim calcmode="lin" valueType="num">
                                      <p:cBhvr additive="base">
                                        <p:cTn dur="1500"/>
                                        <p:tgtEl>
                                          <p:spTgt spid="156"/>
                                        </p:tgtEl>
                                        <p:attrNameLst>
                                          <p:attrName>ppt_y</p:attrName>
                                        </p:attrNameLst>
                                      </p:cBhvr>
                                      <p:tavLst>
                                        <p:tav fmla="" tm="0">
                                          <p:val>
                                            <p:strVal val="#ppt_y-1"/>
                                          </p:val>
                                        </p:tav>
                                        <p:tav fmla="" tm="100000">
                                          <p:val>
                                            <p:strVal val="#ppt_y"/>
                                          </p:val>
                                        </p:tav>
                                      </p:tavLst>
                                    </p:anim>
                                  </p:childTnLst>
                                </p:cTn>
                              </p:par>
                              <p:par>
                                <p:cTn fill="hold" nodeType="withEffect" presetClass="entr" presetID="2" presetSubtype="1">
                                  <p:stCondLst>
                                    <p:cond delay="2600"/>
                                  </p:stCondLst>
                                  <p:childTnLst>
                                    <p:set>
                                      <p:cBhvr>
                                        <p:cTn dur="1" fill="hold">
                                          <p:stCondLst>
                                            <p:cond delay="0"/>
                                          </p:stCondLst>
                                        </p:cTn>
                                        <p:tgtEl>
                                          <p:spTgt spid="157"/>
                                        </p:tgtEl>
                                        <p:attrNameLst>
                                          <p:attrName>style.visibility</p:attrName>
                                        </p:attrNameLst>
                                      </p:cBhvr>
                                      <p:to>
                                        <p:strVal val="visible"/>
                                      </p:to>
                                    </p:set>
                                    <p:anim calcmode="lin" valueType="num">
                                      <p:cBhvr additive="base">
                                        <p:cTn dur="1500"/>
                                        <p:tgtEl>
                                          <p:spTgt spid="157"/>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8_Title Slide">
  <p:cSld name="38_Title Slide">
    <p:spTree>
      <p:nvGrpSpPr>
        <p:cNvPr id="159" name="Shape 159"/>
        <p:cNvGrpSpPr/>
        <p:nvPr/>
      </p:nvGrpSpPr>
      <p:grpSpPr>
        <a:xfrm>
          <a:off x="0" y="0"/>
          <a:ext cx="0" cy="0"/>
          <a:chOff x="0" y="0"/>
          <a:chExt cx="0" cy="0"/>
        </a:xfrm>
      </p:grpSpPr>
      <p:sp>
        <p:nvSpPr>
          <p:cNvPr id="160" name="Google Shape;160;p137"/>
          <p:cNvSpPr txBox="1"/>
          <p:nvPr>
            <p:ph type="ctrTitle"/>
          </p:nvPr>
        </p:nvSpPr>
        <p:spPr>
          <a:xfrm>
            <a:off x="874713" y="986624"/>
            <a:ext cx="10621962"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1" name="Google Shape;161;p137"/>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62" name="Google Shape;162;p137"/>
          <p:cNvSpPr/>
          <p:nvPr>
            <p:ph idx="2" type="pic"/>
          </p:nvPr>
        </p:nvSpPr>
        <p:spPr>
          <a:xfrm>
            <a:off x="8107053" y="3235257"/>
            <a:ext cx="1840044" cy="2575033"/>
          </a:xfrm>
          <a:prstGeom prst="rect">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1">
                                  <p:stCondLst>
                                    <p:cond delay="0"/>
                                  </p:stCondLst>
                                  <p:childTnLst>
                                    <p:set>
                                      <p:cBhvr>
                                        <p:cTn dur="1" fill="hold">
                                          <p:stCondLst>
                                            <p:cond delay="0"/>
                                          </p:stCondLst>
                                        </p:cTn>
                                        <p:tgtEl>
                                          <p:spTgt spid="160"/>
                                        </p:tgtEl>
                                        <p:attrNameLst>
                                          <p:attrName>style.visibility</p:attrName>
                                        </p:attrNameLst>
                                      </p:cBhvr>
                                      <p:to>
                                        <p:strVal val="visible"/>
                                      </p:to>
                                    </p:set>
                                    <p:anim calcmode="lin" valueType="num">
                                      <p:cBhvr additive="base">
                                        <p:cTn dur="1500"/>
                                        <p:tgtEl>
                                          <p:spTgt spid="160"/>
                                        </p:tgtEl>
                                        <p:attrNameLst>
                                          <p:attrName>ppt_y</p:attrName>
                                        </p:attrNameLst>
                                      </p:cBhvr>
                                      <p:tavLst>
                                        <p:tav fmla="" tm="0">
                                          <p:val>
                                            <p:strVal val="#ppt_y-1"/>
                                          </p:val>
                                        </p:tav>
                                        <p:tav fmla="" tm="100000">
                                          <p:val>
                                            <p:strVal val="#ppt_y"/>
                                          </p:val>
                                        </p:tav>
                                      </p:tavLst>
                                    </p:anim>
                                  </p:childTnLst>
                                </p:cTn>
                              </p:par>
                              <p:par>
                                <p:cTn fill="hold" nodeType="withEffect" presetClass="entr" presetID="10" presetSubtype="0">
                                  <p:stCondLst>
                                    <p:cond delay="4300"/>
                                  </p:stCondLst>
                                  <p:childTnLst>
                                    <p:set>
                                      <p:cBhvr>
                                        <p:cTn dur="1" fill="hold">
                                          <p:stCondLst>
                                            <p:cond delay="0"/>
                                          </p:stCondLst>
                                        </p:cTn>
                                        <p:tgtEl>
                                          <p:spTgt spid="162"/>
                                        </p:tgtEl>
                                        <p:attrNameLst>
                                          <p:attrName>style.visibility</p:attrName>
                                        </p:attrNameLst>
                                      </p:cBhvr>
                                      <p:to>
                                        <p:strVal val="visible"/>
                                      </p:to>
                                    </p:set>
                                    <p:animEffect filter="fade" transition="in">
                                      <p:cBhvr>
                                        <p:cTn dur="1500"/>
                                        <p:tgtEl>
                                          <p:spTgt spid="16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5_Title Slide">
  <p:cSld name="25_Title Slide">
    <p:spTree>
      <p:nvGrpSpPr>
        <p:cNvPr id="163" name="Shape 163"/>
        <p:cNvGrpSpPr/>
        <p:nvPr/>
      </p:nvGrpSpPr>
      <p:grpSpPr>
        <a:xfrm>
          <a:off x="0" y="0"/>
          <a:ext cx="0" cy="0"/>
          <a:chOff x="0" y="0"/>
          <a:chExt cx="0" cy="0"/>
        </a:xfrm>
      </p:grpSpPr>
      <p:sp>
        <p:nvSpPr>
          <p:cNvPr id="164" name="Google Shape;164;p140"/>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65" name="Google Shape;165;p140"/>
          <p:cNvSpPr/>
          <p:nvPr>
            <p:ph idx="2" type="pic"/>
          </p:nvPr>
        </p:nvSpPr>
        <p:spPr>
          <a:xfrm>
            <a:off x="874712" y="866775"/>
            <a:ext cx="10621963" cy="2095500"/>
          </a:xfrm>
          <a:prstGeom prst="roundRect">
            <a:avLst>
              <a:gd fmla="val 6212" name="adj"/>
            </a:avLst>
          </a:prstGeom>
          <a:solidFill>
            <a:srgbClr val="FFE8CB"/>
          </a:solidFill>
          <a:ln>
            <a:no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Title Slide">
  <p:cSld name="6_Title Slide">
    <p:spTree>
      <p:nvGrpSpPr>
        <p:cNvPr id="22" name="Shape 22"/>
        <p:cNvGrpSpPr/>
        <p:nvPr/>
      </p:nvGrpSpPr>
      <p:grpSpPr>
        <a:xfrm>
          <a:off x="0" y="0"/>
          <a:ext cx="0" cy="0"/>
          <a:chOff x="0" y="0"/>
          <a:chExt cx="0" cy="0"/>
        </a:xfrm>
      </p:grpSpPr>
      <p:sp>
        <p:nvSpPr>
          <p:cNvPr id="23" name="Google Shape;23;p106"/>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24" name="Google Shape;24;p106"/>
          <p:cNvSpPr/>
          <p:nvPr>
            <p:ph idx="2" type="pic"/>
          </p:nvPr>
        </p:nvSpPr>
        <p:spPr>
          <a:xfrm>
            <a:off x="0" y="0"/>
            <a:ext cx="12192000" cy="6858000"/>
          </a:xfrm>
          <a:prstGeom prst="round2SameRect">
            <a:avLst>
              <a:gd fmla="val 0" name="adj1"/>
              <a:gd fmla="val 0" name="adj2"/>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
                                        </p:tgtEl>
                                        <p:attrNameLst>
                                          <p:attrName>style.visibility</p:attrName>
                                        </p:attrNameLst>
                                      </p:cBhvr>
                                      <p:to>
                                        <p:strVal val="visible"/>
                                      </p:to>
                                    </p:set>
                                    <p:animEffect filter="fade" transition="in">
                                      <p:cBhvr>
                                        <p:cTn dur="2500"/>
                                        <p:tgtEl>
                                          <p:spTgt spid="2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4_Title Slide">
  <p:cSld name="14_Title Slide">
    <p:spTree>
      <p:nvGrpSpPr>
        <p:cNvPr id="25" name="Shape 25"/>
        <p:cNvGrpSpPr/>
        <p:nvPr/>
      </p:nvGrpSpPr>
      <p:grpSpPr>
        <a:xfrm>
          <a:off x="0" y="0"/>
          <a:ext cx="0" cy="0"/>
          <a:chOff x="0" y="0"/>
          <a:chExt cx="0" cy="0"/>
        </a:xfrm>
      </p:grpSpPr>
      <p:sp>
        <p:nvSpPr>
          <p:cNvPr id="26" name="Google Shape;26;p111"/>
          <p:cNvSpPr txBox="1"/>
          <p:nvPr>
            <p:ph type="ctrTitle"/>
          </p:nvPr>
        </p:nvSpPr>
        <p:spPr>
          <a:xfrm>
            <a:off x="874713" y="986624"/>
            <a:ext cx="5221287" cy="814395"/>
          </a:xfrm>
          <a:prstGeom prst="rect">
            <a:avLst/>
          </a:prstGeom>
          <a:noFill/>
          <a:ln>
            <a:noFill/>
          </a:ln>
        </p:spPr>
        <p:txBody>
          <a:bodyPr anchorCtr="0" anchor="t" bIns="0" lIns="0" spcFirstLastPara="1" rIns="0" wrap="square" tIns="0">
            <a:normAutofit/>
          </a:bodyPr>
          <a:lstStyle>
            <a:lvl1pPr lvl="0" algn="l">
              <a:lnSpc>
                <a:spcPct val="90000"/>
              </a:lnSpc>
              <a:spcBef>
                <a:spcPts val="0"/>
              </a:spcBef>
              <a:spcAft>
                <a:spcPts val="0"/>
              </a:spcAft>
              <a:buClr>
                <a:schemeClr val="dk1"/>
              </a:buClr>
              <a:buSzPts val="5600"/>
              <a:buFont typeface="Inter Black"/>
              <a:buNone/>
              <a:defRPr sz="5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11"/>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8">
                                  <p:stCondLst>
                                    <p:cond delay="0"/>
                                  </p:stCondLst>
                                  <p:childTnLst>
                                    <p:set>
                                      <p:cBhvr>
                                        <p:cTn dur="1" fill="hold">
                                          <p:stCondLst>
                                            <p:cond delay="0"/>
                                          </p:stCondLst>
                                        </p:cTn>
                                        <p:tgtEl>
                                          <p:spTgt spid="26"/>
                                        </p:tgtEl>
                                        <p:attrNameLst>
                                          <p:attrName>style.visibility</p:attrName>
                                        </p:attrNameLst>
                                      </p:cBhvr>
                                      <p:to>
                                        <p:strVal val="visible"/>
                                      </p:to>
                                    </p:set>
                                    <p:anim calcmode="lin" valueType="num">
                                      <p:cBhvr additive="base">
                                        <p:cTn dur="1500"/>
                                        <p:tgtEl>
                                          <p:spTgt spid="26"/>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2_Title Slide">
  <p:cSld name="12_Title Slide">
    <p:spTree>
      <p:nvGrpSpPr>
        <p:cNvPr id="28" name="Shape 28"/>
        <p:cNvGrpSpPr/>
        <p:nvPr/>
      </p:nvGrpSpPr>
      <p:grpSpPr>
        <a:xfrm>
          <a:off x="0" y="0"/>
          <a:ext cx="0" cy="0"/>
          <a:chOff x="0" y="0"/>
          <a:chExt cx="0" cy="0"/>
        </a:xfrm>
      </p:grpSpPr>
      <p:sp>
        <p:nvSpPr>
          <p:cNvPr id="29" name="Google Shape;29;p104"/>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30" name="Google Shape;30;p104"/>
          <p:cNvSpPr/>
          <p:nvPr>
            <p:ph idx="2" type="pic"/>
          </p:nvPr>
        </p:nvSpPr>
        <p:spPr>
          <a:xfrm>
            <a:off x="0" y="-1"/>
            <a:ext cx="12192000" cy="3876675"/>
          </a:xfrm>
          <a:prstGeom prst="round2SameRect">
            <a:avLst>
              <a:gd fmla="val 3301" name="adj1"/>
              <a:gd fmla="val 0" name="adj2"/>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
                                        </p:tgtEl>
                                        <p:attrNameLst>
                                          <p:attrName>style.visibility</p:attrName>
                                        </p:attrNameLst>
                                      </p:cBhvr>
                                      <p:to>
                                        <p:strVal val="visible"/>
                                      </p:to>
                                    </p:set>
                                    <p:animEffect filter="fade" transition="in">
                                      <p:cBhvr>
                                        <p:cTn dur="1250"/>
                                        <p:tgtEl>
                                          <p:spTgt spid="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2_Title Slide">
  <p:cSld name="22_Title Slide">
    <p:spTree>
      <p:nvGrpSpPr>
        <p:cNvPr id="31" name="Shape 31"/>
        <p:cNvGrpSpPr/>
        <p:nvPr/>
      </p:nvGrpSpPr>
      <p:grpSpPr>
        <a:xfrm>
          <a:off x="0" y="0"/>
          <a:ext cx="0" cy="0"/>
          <a:chOff x="0" y="0"/>
          <a:chExt cx="0" cy="0"/>
        </a:xfrm>
      </p:grpSpPr>
      <p:sp>
        <p:nvSpPr>
          <p:cNvPr id="32" name="Google Shape;32;p109"/>
          <p:cNvSpPr/>
          <p:nvPr>
            <p:ph idx="2" type="pic"/>
          </p:nvPr>
        </p:nvSpPr>
        <p:spPr>
          <a:xfrm>
            <a:off x="6180364" y="0"/>
            <a:ext cx="6011636" cy="6858000"/>
          </a:xfrm>
          <a:prstGeom prst="roundRect">
            <a:avLst>
              <a:gd fmla="val 0" name="adj"/>
            </a:avLst>
          </a:prstGeom>
          <a:solidFill>
            <a:srgbClr val="FFE8CB"/>
          </a:solidFill>
          <a:ln>
            <a:noFill/>
          </a:ln>
        </p:spPr>
      </p:sp>
      <p:sp>
        <p:nvSpPr>
          <p:cNvPr id="33" name="Google Shape;33;p109"/>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2">
                                  <p:stCondLst>
                                    <p:cond delay="2100"/>
                                  </p:stCondLst>
                                  <p:childTnLst>
                                    <p:set>
                                      <p:cBhvr>
                                        <p:cTn dur="1" fill="hold">
                                          <p:stCondLst>
                                            <p:cond delay="0"/>
                                          </p:stCondLst>
                                        </p:cTn>
                                        <p:tgtEl>
                                          <p:spTgt spid="32"/>
                                        </p:tgtEl>
                                        <p:attrNameLst>
                                          <p:attrName>style.visibility</p:attrName>
                                        </p:attrNameLst>
                                      </p:cBhvr>
                                      <p:to>
                                        <p:strVal val="visible"/>
                                      </p:to>
                                    </p:set>
                                    <p:anim calcmode="lin" valueType="num">
                                      <p:cBhvr additive="base">
                                        <p:cTn dur="2000"/>
                                        <p:tgtEl>
                                          <p:spTgt spid="3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5_Title Slide">
  <p:cSld name="15_Title Slide">
    <p:spTree>
      <p:nvGrpSpPr>
        <p:cNvPr id="34" name="Shape 34"/>
        <p:cNvGrpSpPr/>
        <p:nvPr/>
      </p:nvGrpSpPr>
      <p:grpSpPr>
        <a:xfrm>
          <a:off x="0" y="0"/>
          <a:ext cx="0" cy="0"/>
          <a:chOff x="0" y="0"/>
          <a:chExt cx="0" cy="0"/>
        </a:xfrm>
      </p:grpSpPr>
      <p:sp>
        <p:nvSpPr>
          <p:cNvPr id="35" name="Google Shape;35;p134"/>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36" name="Google Shape;36;p134"/>
          <p:cNvSpPr/>
          <p:nvPr>
            <p:ph idx="2" type="pic"/>
          </p:nvPr>
        </p:nvSpPr>
        <p:spPr>
          <a:xfrm>
            <a:off x="7038054" y="1967815"/>
            <a:ext cx="2744301" cy="3840488"/>
          </a:xfrm>
          <a:prstGeom prst="rect">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2000"/>
                                  </p:stCondLst>
                                  <p:childTnLst>
                                    <p:set>
                                      <p:cBhvr>
                                        <p:cTn dur="1" fill="hold">
                                          <p:stCondLst>
                                            <p:cond delay="0"/>
                                          </p:stCondLst>
                                        </p:cTn>
                                        <p:tgtEl>
                                          <p:spTgt spid="36"/>
                                        </p:tgtEl>
                                        <p:attrNameLst>
                                          <p:attrName>style.visibility</p:attrName>
                                        </p:attrNameLst>
                                      </p:cBhvr>
                                      <p:to>
                                        <p:strVal val="visible"/>
                                      </p:to>
                                    </p:set>
                                    <p:animEffect filter="fade" transition="in">
                                      <p:cBhvr>
                                        <p:cTn dur="1500"/>
                                        <p:tgtEl>
                                          <p:spTgt spid="3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1_Title Slide">
  <p:cSld name="31_Title Slide">
    <p:spTree>
      <p:nvGrpSpPr>
        <p:cNvPr id="37" name="Shape 37"/>
        <p:cNvGrpSpPr/>
        <p:nvPr/>
      </p:nvGrpSpPr>
      <p:grpSpPr>
        <a:xfrm>
          <a:off x="0" y="0"/>
          <a:ext cx="0" cy="0"/>
          <a:chOff x="0" y="0"/>
          <a:chExt cx="0" cy="0"/>
        </a:xfrm>
      </p:grpSpPr>
      <p:sp>
        <p:nvSpPr>
          <p:cNvPr id="38" name="Google Shape;38;p116"/>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39" name="Google Shape;39;p116"/>
          <p:cNvSpPr/>
          <p:nvPr>
            <p:ph idx="2" type="pic"/>
          </p:nvPr>
        </p:nvSpPr>
        <p:spPr>
          <a:xfrm>
            <a:off x="874713" y="852027"/>
            <a:ext cx="10621962" cy="2171392"/>
          </a:xfrm>
          <a:prstGeom prst="roundRect">
            <a:avLst>
              <a:gd fmla="val 5995" name="adj"/>
            </a:avLst>
          </a:prstGeom>
          <a:solidFill>
            <a:srgbClr val="FFE8CB"/>
          </a:solidFill>
          <a:ln>
            <a:noFill/>
          </a:ln>
        </p:spPr>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9"/>
                                        </p:tgtEl>
                                        <p:attrNameLst>
                                          <p:attrName>style.visibility</p:attrName>
                                        </p:attrNameLst>
                                      </p:cBhvr>
                                      <p:to>
                                        <p:strVal val="visible"/>
                                      </p:to>
                                    </p:set>
                                    <p:animEffect filter="fade" transition="in">
                                      <p:cBhvr>
                                        <p:cTn dur="1250"/>
                                        <p:tgtEl>
                                          <p:spTgt spid="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36" Type="http://schemas.openxmlformats.org/officeDocument/2006/relationships/theme" Target="../theme/theme2.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2"/>
        </a:solidFill>
      </p:bgPr>
    </p:bg>
    <p:spTree>
      <p:nvGrpSpPr>
        <p:cNvPr id="9" name="Shape 9"/>
        <p:cNvGrpSpPr/>
        <p:nvPr/>
      </p:nvGrpSpPr>
      <p:grpSpPr>
        <a:xfrm>
          <a:off x="0" y="0"/>
          <a:ext cx="0" cy="0"/>
          <a:chOff x="0" y="0"/>
          <a:chExt cx="0" cy="0"/>
        </a:xfrm>
      </p:grpSpPr>
      <p:sp>
        <p:nvSpPr>
          <p:cNvPr id="10" name="Google Shape;10;p101"/>
          <p:cNvSpPr txBox="1"/>
          <p:nvPr>
            <p:ph type="title"/>
          </p:nvPr>
        </p:nvSpPr>
        <p:spPr>
          <a:xfrm>
            <a:off x="874713" y="1219200"/>
            <a:ext cx="10621961" cy="872556"/>
          </a:xfrm>
          <a:prstGeom prst="rect">
            <a:avLst/>
          </a:prstGeom>
          <a:noFill/>
          <a:ln>
            <a:noFill/>
          </a:ln>
        </p:spPr>
        <p:txBody>
          <a:bodyPr anchorCtr="0" anchor="t" bIns="0" lIns="0" spcFirstLastPara="1" rIns="0" wrap="square" tIns="0">
            <a:normAutofit/>
          </a:bodyPr>
          <a:lstStyle>
            <a:lvl1pPr lvl="0" marR="0" rtl="0" algn="l">
              <a:lnSpc>
                <a:spcPct val="90000"/>
              </a:lnSpc>
              <a:spcBef>
                <a:spcPts val="0"/>
              </a:spcBef>
              <a:spcAft>
                <a:spcPts val="0"/>
              </a:spcAft>
              <a:buClr>
                <a:schemeClr val="dk1"/>
              </a:buClr>
              <a:buSzPts val="4400"/>
              <a:buFont typeface="Inter Black"/>
              <a:buNone/>
              <a:defRPr b="0" i="0" sz="4400" u="none" cap="none" strike="noStrike">
                <a:solidFill>
                  <a:schemeClr val="dk1"/>
                </a:solidFill>
                <a:latin typeface="Inter Black"/>
                <a:ea typeface="Inter Black"/>
                <a:cs typeface="Inter Black"/>
                <a:sym typeface="Inter Black"/>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101"/>
          <p:cNvSpPr txBox="1"/>
          <p:nvPr>
            <p:ph idx="1" type="body"/>
          </p:nvPr>
        </p:nvSpPr>
        <p:spPr>
          <a:xfrm>
            <a:off x="874713" y="2228849"/>
            <a:ext cx="10621961" cy="3327627"/>
          </a:xfrm>
          <a:prstGeom prst="rect">
            <a:avLst/>
          </a:prstGeom>
          <a:noFill/>
          <a:ln>
            <a:noFill/>
          </a:ln>
        </p:spPr>
        <p:txBody>
          <a:bodyPr anchorCtr="0" anchor="t" bIns="0" lIns="0" spcFirstLastPara="1" rIns="0" wrap="square" tIns="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Poppins"/>
                <a:ea typeface="Poppins"/>
                <a:cs typeface="Poppins"/>
                <a:sym typeface="Poppins"/>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Poppins"/>
                <a:ea typeface="Poppins"/>
                <a:cs typeface="Poppins"/>
                <a:sym typeface="Poppins"/>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Poppins"/>
                <a:ea typeface="Poppins"/>
                <a:cs typeface="Poppins"/>
                <a:sym typeface="Poppins"/>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Poppins"/>
                <a:ea typeface="Poppins"/>
                <a:cs typeface="Poppins"/>
                <a:sym typeface="Poppins"/>
              </a:defRPr>
            </a:lvl9pPr>
          </a:lstStyle>
          <a:p/>
        </p:txBody>
      </p:sp>
      <p:sp>
        <p:nvSpPr>
          <p:cNvPr id="12" name="Google Shape;12;p101"/>
          <p:cNvSpPr txBox="1"/>
          <p:nvPr>
            <p:ph idx="12" type="sldNum"/>
          </p:nvPr>
        </p:nvSpPr>
        <p:spPr>
          <a:xfrm>
            <a:off x="11046664" y="6226953"/>
            <a:ext cx="450011" cy="365125"/>
          </a:xfrm>
          <a:prstGeom prst="rect">
            <a:avLst/>
          </a:prstGeom>
          <a:noFill/>
          <a:ln>
            <a:noFill/>
          </a:ln>
        </p:spPr>
        <p:txBody>
          <a:bodyPr anchorCtr="0" anchor="ctr" bIns="45700" lIns="0" spcFirstLastPara="1" rIns="0"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3B3B3C"/>
                </a:solidFill>
                <a:latin typeface="Poppins"/>
                <a:ea typeface="Poppins"/>
                <a:cs typeface="Poppins"/>
                <a:sym typeface="Poppins"/>
              </a:defRPr>
            </a:lvl9pPr>
          </a:lstStyle>
          <a:p>
            <a:pPr indent="0" lvl="0" marL="0" rtl="0" algn="r">
              <a:spcBef>
                <a:spcPts val="0"/>
              </a:spcBef>
              <a:spcAft>
                <a:spcPts val="0"/>
              </a:spcAft>
              <a:buNone/>
            </a:pPr>
            <a:fld id="{00000000-1234-1234-1234-123412341234}" type="slidenum">
              <a:rPr lang="en-US"/>
              <a:t>‹#›</a:t>
            </a:fld>
            <a:endParaRPr/>
          </a:p>
        </p:txBody>
      </p:sp>
      <p:sp>
        <p:nvSpPr>
          <p:cNvPr id="13" name="Google Shape;13;p101"/>
          <p:cNvSpPr/>
          <p:nvPr/>
        </p:nvSpPr>
        <p:spPr>
          <a:xfrm flipH="1" rot="10800000">
            <a:off x="1" y="0"/>
            <a:ext cx="152400" cy="2091756"/>
          </a:xfrm>
          <a:prstGeom prst="round1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551">
          <p15:clr>
            <a:srgbClr val="F26B43"/>
          </p15:clr>
        </p15:guide>
        <p15:guide id="2" pos="7242">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6.png"/><Relationship Id="rId4" Type="http://schemas.openxmlformats.org/officeDocument/2006/relationships/image" Target="../media/image7.png"/><Relationship Id="rId5" Type="http://schemas.openxmlformats.org/officeDocument/2006/relationships/image" Target="../media/image2.png"/><Relationship Id="rId6"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0.xml"/><Relationship Id="rId3" Type="http://schemas.openxmlformats.org/officeDocument/2006/relationships/image" Target="../media/image4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3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1.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3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2.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8.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5.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image" Target="../media/image3.png"/><Relationship Id="rId9" Type="http://schemas.openxmlformats.org/officeDocument/2006/relationships/image" Target="../media/image46.png"/><Relationship Id="rId5" Type="http://schemas.openxmlformats.org/officeDocument/2006/relationships/image" Target="../media/image1.png"/><Relationship Id="rId6" Type="http://schemas.openxmlformats.org/officeDocument/2006/relationships/image" Target="../media/image4.jpg"/><Relationship Id="rId7" Type="http://schemas.openxmlformats.org/officeDocument/2006/relationships/image" Target="../media/image8.png"/><Relationship Id="rId8" Type="http://schemas.openxmlformats.org/officeDocument/2006/relationships/image" Target="../media/image2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30.png"/><Relationship Id="rId4" Type="http://schemas.openxmlformats.org/officeDocument/2006/relationships/image" Target="../media/image40.png"/><Relationship Id="rId5" Type="http://schemas.openxmlformats.org/officeDocument/2006/relationships/image" Target="../media/image2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3.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2.jpg"/><Relationship Id="rId4" Type="http://schemas.openxmlformats.org/officeDocument/2006/relationships/image" Target="../media/image36.gif"/><Relationship Id="rId5" Type="http://schemas.openxmlformats.org/officeDocument/2006/relationships/image" Target="../media/image2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6.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29.png"/><Relationship Id="rId4" Type="http://schemas.openxmlformats.org/officeDocument/2006/relationships/image" Target="../media/image31.png"/><Relationship Id="rId5" Type="http://schemas.openxmlformats.org/officeDocument/2006/relationships/image" Target="../media/image27.png"/><Relationship Id="rId6" Type="http://schemas.openxmlformats.org/officeDocument/2006/relationships/image" Target="../media/image2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34.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45.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47.png"/><Relationship Id="rId4" Type="http://schemas.openxmlformats.org/officeDocument/2006/relationships/image" Target="../media/image35.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1.png"/><Relationship Id="rId4" Type="http://schemas.openxmlformats.org/officeDocument/2006/relationships/image" Target="../media/image3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 Id="rId3" Type="http://schemas.openxmlformats.org/officeDocument/2006/relationships/image" Target="../media/image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2.png"/><Relationship Id="rId4" Type="http://schemas.openxmlformats.org/officeDocument/2006/relationships/image" Target="../media/image11.png"/><Relationship Id="rId5" Type="http://schemas.openxmlformats.org/officeDocument/2006/relationships/image" Target="../media/image14.png"/><Relationship Id="rId6" Type="http://schemas.openxmlformats.org/officeDocument/2006/relationships/image" Target="../media/image13.png"/><Relationship Id="rId7" Type="http://schemas.openxmlformats.org/officeDocument/2006/relationships/image" Target="../media/image10.png"/><Relationship Id="rId8"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 name="Shape 169"/>
        <p:cNvGrpSpPr/>
        <p:nvPr/>
      </p:nvGrpSpPr>
      <p:grpSpPr>
        <a:xfrm>
          <a:off x="0" y="0"/>
          <a:ext cx="0" cy="0"/>
          <a:chOff x="0" y="0"/>
          <a:chExt cx="0" cy="0"/>
        </a:xfrm>
      </p:grpSpPr>
      <p:sp>
        <p:nvSpPr>
          <p:cNvPr id="170" name="Google Shape;170;p1"/>
          <p:cNvSpPr txBox="1"/>
          <p:nvPr/>
        </p:nvSpPr>
        <p:spPr>
          <a:xfrm>
            <a:off x="1322550" y="1915275"/>
            <a:ext cx="9546900" cy="2678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Clr>
                <a:srgbClr val="000000"/>
              </a:buClr>
              <a:buSzPts val="4400"/>
              <a:buFont typeface="Arial"/>
              <a:buNone/>
            </a:pPr>
            <a:r>
              <a:rPr b="1" i="0" lang="en-US" sz="4400" u="none" cap="none" strike="noStrike">
                <a:solidFill>
                  <a:schemeClr val="dk1"/>
                </a:solidFill>
                <a:latin typeface="Inter Black"/>
                <a:ea typeface="Inter Black"/>
                <a:cs typeface="Inter Black"/>
                <a:sym typeface="Inter Black"/>
              </a:rPr>
              <a:t>Introduction to Digital Marketing for Tour Operators in Uganda</a:t>
            </a:r>
            <a:endParaRPr b="1" i="0" sz="3200" u="none" cap="none" strike="noStrike">
              <a:solidFill>
                <a:schemeClr val="accent1"/>
              </a:solidFill>
              <a:latin typeface="Inter Black"/>
              <a:ea typeface="Inter Black"/>
              <a:cs typeface="Inter Black"/>
              <a:sym typeface="Inter Black"/>
            </a:endParaRPr>
          </a:p>
          <a:p>
            <a:pPr indent="0" lvl="0" marL="0" marR="0" rtl="0" algn="ctr">
              <a:lnSpc>
                <a:spcPct val="100000"/>
              </a:lnSpc>
              <a:spcBef>
                <a:spcPts val="0"/>
              </a:spcBef>
              <a:spcAft>
                <a:spcPts val="0"/>
              </a:spcAft>
              <a:buClr>
                <a:srgbClr val="000000"/>
              </a:buClr>
              <a:buSzPts val="2100"/>
              <a:buFont typeface="Arial"/>
              <a:buNone/>
            </a:pPr>
            <a:r>
              <a:t/>
            </a:r>
            <a:endParaRPr b="0" i="0" sz="2100" u="none" cap="none" strike="noStrike">
              <a:solidFill>
                <a:schemeClr val="dk1"/>
              </a:solidFill>
              <a:latin typeface="Inter"/>
              <a:ea typeface="Inter"/>
              <a:cs typeface="Inter"/>
              <a:sym typeface="Inter"/>
            </a:endParaRPr>
          </a:p>
          <a:p>
            <a:pPr indent="0" lvl="0" marL="0" marR="0" rtl="0" algn="ctr">
              <a:lnSpc>
                <a:spcPct val="100000"/>
              </a:lnSpc>
              <a:spcBef>
                <a:spcPts val="0"/>
              </a:spcBef>
              <a:spcAft>
                <a:spcPts val="0"/>
              </a:spcAft>
              <a:buClr>
                <a:srgbClr val="000000"/>
              </a:buClr>
              <a:buSzPts val="2100"/>
              <a:buFont typeface="Arial"/>
              <a:buNone/>
            </a:pPr>
            <a:r>
              <a:rPr b="0" i="0" lang="en-US" sz="2100" u="none" cap="none" strike="noStrike">
                <a:solidFill>
                  <a:schemeClr val="dk1"/>
                </a:solidFill>
                <a:latin typeface="Inter"/>
                <a:ea typeface="Inter"/>
                <a:cs typeface="Inter"/>
                <a:sym typeface="Inter"/>
              </a:rPr>
              <a:t>Location, Date</a:t>
            </a:r>
            <a:endParaRPr b="0" i="0" sz="2100" u="none" cap="none" strike="noStrike">
              <a:solidFill>
                <a:schemeClr val="dk1"/>
              </a:solidFill>
              <a:latin typeface="Inter"/>
              <a:ea typeface="Inter"/>
              <a:cs typeface="Inter"/>
              <a:sym typeface="Inter"/>
            </a:endParaRPr>
          </a:p>
          <a:p>
            <a:pPr indent="0" lvl="0" marL="0" marR="0" rtl="0" algn="l">
              <a:lnSpc>
                <a:spcPct val="100000"/>
              </a:lnSpc>
              <a:spcBef>
                <a:spcPts val="0"/>
              </a:spcBef>
              <a:spcAft>
                <a:spcPts val="0"/>
              </a:spcAft>
              <a:buClr>
                <a:srgbClr val="000000"/>
              </a:buClr>
              <a:buSzPts val="4400"/>
              <a:buFont typeface="Arial"/>
              <a:buNone/>
            </a:pPr>
            <a:r>
              <a:t/>
            </a:r>
            <a:endParaRPr b="1" i="0" sz="4400" u="none" cap="none" strike="noStrike">
              <a:solidFill>
                <a:schemeClr val="accent1"/>
              </a:solidFill>
              <a:latin typeface="Inter Black"/>
              <a:ea typeface="Inter Black"/>
              <a:cs typeface="Inter Black"/>
              <a:sym typeface="Inter Black"/>
            </a:endParaRPr>
          </a:p>
        </p:txBody>
      </p:sp>
      <p:sp>
        <p:nvSpPr>
          <p:cNvPr id="171" name="Google Shape;171;p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172" name="Google Shape;172;p1"/>
          <p:cNvPicPr preferRelativeResize="0"/>
          <p:nvPr/>
        </p:nvPicPr>
        <p:blipFill rotWithShape="1">
          <a:blip r:embed="rId3">
            <a:alphaModFix/>
          </a:blip>
          <a:srcRect b="0" l="0" r="0" t="0"/>
          <a:stretch/>
        </p:blipFill>
        <p:spPr>
          <a:xfrm>
            <a:off x="1811563" y="4795076"/>
            <a:ext cx="3073930" cy="2296700"/>
          </a:xfrm>
          <a:prstGeom prst="rect">
            <a:avLst/>
          </a:prstGeom>
          <a:noFill/>
          <a:ln>
            <a:noFill/>
          </a:ln>
        </p:spPr>
      </p:pic>
      <p:pic>
        <p:nvPicPr>
          <p:cNvPr id="173" name="Google Shape;173;p1"/>
          <p:cNvPicPr preferRelativeResize="0"/>
          <p:nvPr/>
        </p:nvPicPr>
        <p:blipFill rotWithShape="1">
          <a:blip r:embed="rId4">
            <a:alphaModFix/>
          </a:blip>
          <a:srcRect b="0" l="0" r="0" t="0"/>
          <a:stretch/>
        </p:blipFill>
        <p:spPr>
          <a:xfrm>
            <a:off x="5174438" y="4599813"/>
            <a:ext cx="3777299" cy="2545575"/>
          </a:xfrm>
          <a:prstGeom prst="rect">
            <a:avLst/>
          </a:prstGeom>
          <a:noFill/>
          <a:ln>
            <a:noFill/>
          </a:ln>
        </p:spPr>
      </p:pic>
      <p:pic>
        <p:nvPicPr>
          <p:cNvPr id="174" name="Google Shape;174;p1"/>
          <p:cNvPicPr preferRelativeResize="0"/>
          <p:nvPr/>
        </p:nvPicPr>
        <p:blipFill rotWithShape="1">
          <a:blip r:embed="rId5">
            <a:alphaModFix/>
          </a:blip>
          <a:srcRect b="0" l="0" r="0" t="0"/>
          <a:stretch/>
        </p:blipFill>
        <p:spPr>
          <a:xfrm>
            <a:off x="3532763" y="4485041"/>
            <a:ext cx="2863175" cy="2606725"/>
          </a:xfrm>
          <a:prstGeom prst="rect">
            <a:avLst/>
          </a:prstGeom>
          <a:noFill/>
          <a:ln>
            <a:noFill/>
          </a:ln>
        </p:spPr>
      </p:pic>
      <p:pic>
        <p:nvPicPr>
          <p:cNvPr id="175" name="Google Shape;175;p1"/>
          <p:cNvPicPr preferRelativeResize="0"/>
          <p:nvPr/>
        </p:nvPicPr>
        <p:blipFill rotWithShape="1">
          <a:blip r:embed="rId6">
            <a:alphaModFix/>
          </a:blip>
          <a:srcRect b="0" l="0" r="0" t="0"/>
          <a:stretch/>
        </p:blipFill>
        <p:spPr>
          <a:xfrm>
            <a:off x="7782713" y="4808589"/>
            <a:ext cx="2597725" cy="22696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1" name="Shape 341"/>
        <p:cNvGrpSpPr/>
        <p:nvPr/>
      </p:nvGrpSpPr>
      <p:grpSpPr>
        <a:xfrm>
          <a:off x="0" y="0"/>
          <a:ext cx="0" cy="0"/>
          <a:chOff x="0" y="0"/>
          <a:chExt cx="0" cy="0"/>
        </a:xfrm>
      </p:grpSpPr>
      <p:pic>
        <p:nvPicPr>
          <p:cNvPr id="342" name="Google Shape;342;g140bcda8c51_0_52"/>
          <p:cNvPicPr preferRelativeResize="0"/>
          <p:nvPr>
            <p:ph idx="2" type="pic"/>
          </p:nvPr>
        </p:nvPicPr>
        <p:blipFill rotWithShape="1">
          <a:blip r:embed="rId3">
            <a:alphaModFix/>
          </a:blip>
          <a:srcRect b="0" l="0" r="0" t="46797"/>
          <a:stretch/>
        </p:blipFill>
        <p:spPr>
          <a:xfrm>
            <a:off x="0" y="-1"/>
            <a:ext cx="12192000" cy="3876600"/>
          </a:xfrm>
          <a:prstGeom prst="round2SameRect">
            <a:avLst>
              <a:gd fmla="val 3301" name="adj1"/>
              <a:gd fmla="val 0" name="adj2"/>
            </a:avLst>
          </a:prstGeom>
          <a:solidFill>
            <a:srgbClr val="FFE8CB"/>
          </a:solidFill>
          <a:ln>
            <a:noFill/>
          </a:ln>
        </p:spPr>
      </p:pic>
      <p:sp>
        <p:nvSpPr>
          <p:cNvPr id="343" name="Google Shape;343;g140bcda8c51_0_52"/>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44" name="Google Shape;344;g140bcda8c51_0_52"/>
          <p:cNvSpPr/>
          <p:nvPr/>
        </p:nvSpPr>
        <p:spPr>
          <a:xfrm flipH="1" rot="10800000">
            <a:off x="1" y="-3744"/>
            <a:ext cx="152400" cy="2095500"/>
          </a:xfrm>
          <a:prstGeom prst="round1Rect">
            <a:avLst>
              <a:gd fmla="val 50000" name="adj"/>
            </a:avLst>
          </a:prstGeom>
          <a:solidFill>
            <a:schemeClr val="accen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Poppins"/>
              <a:ea typeface="Poppins"/>
              <a:cs typeface="Poppins"/>
              <a:sym typeface="Poppins"/>
            </a:endParaRPr>
          </a:p>
        </p:txBody>
      </p:sp>
      <p:sp>
        <p:nvSpPr>
          <p:cNvPr id="345" name="Google Shape;345;g140bcda8c51_0_52"/>
          <p:cNvSpPr/>
          <p:nvPr/>
        </p:nvSpPr>
        <p:spPr>
          <a:xfrm>
            <a:off x="874700" y="2514600"/>
            <a:ext cx="10622100" cy="3712500"/>
          </a:xfrm>
          <a:prstGeom prst="roundRect">
            <a:avLst>
              <a:gd fmla="val 2308" name="adj"/>
            </a:avLst>
          </a:prstGeom>
          <a:solidFill>
            <a:srgbClr val="FFFFFF"/>
          </a:solidFill>
          <a:ln>
            <a:noFill/>
          </a:ln>
          <a:effectLst>
            <a:outerShdw blurRad="12700" rotWithShape="0" algn="ctr" dir="5400000" dist="12700">
              <a:srgbClr val="000000">
                <a:alpha val="8235"/>
              </a:srgbClr>
            </a:outerShdw>
          </a:effectLst>
        </p:spPr>
        <p:txBody>
          <a:bodyPr anchorCtr="0" anchor="ctr" bIns="0" lIns="720000" spcFirstLastPara="1" rIns="720000" wrap="square" tIns="0">
            <a:noAutofit/>
          </a:bodyPr>
          <a:lstStyle/>
          <a:p>
            <a:pPr indent="0" lvl="0" marL="0" marR="0" rtl="0" algn="ctr">
              <a:lnSpc>
                <a:spcPct val="130000"/>
              </a:lnSpc>
              <a:spcBef>
                <a:spcPts val="1000"/>
              </a:spcBef>
              <a:spcAft>
                <a:spcPts val="0"/>
              </a:spcAft>
              <a:buClr>
                <a:srgbClr val="000000"/>
              </a:buClr>
              <a:buSzPts val="1300"/>
              <a:buFont typeface="Arial"/>
              <a:buNone/>
            </a:pPr>
            <a:r>
              <a:rPr b="0" i="0" lang="en-US" sz="1300" u="none" cap="none" strike="noStrike">
                <a:solidFill>
                  <a:schemeClr val="dk1"/>
                </a:solidFill>
                <a:latin typeface="Poppins"/>
                <a:ea typeface="Poppins"/>
                <a:cs typeface="Poppins"/>
                <a:sym typeface="Poppins"/>
              </a:rPr>
              <a:t>Group Discussion</a:t>
            </a:r>
            <a:endParaRPr b="0" i="0" sz="1300" u="none" cap="none" strike="noStrike">
              <a:solidFill>
                <a:schemeClr val="dk1"/>
              </a:solidFill>
              <a:latin typeface="Poppins"/>
              <a:ea typeface="Poppins"/>
              <a:cs typeface="Poppins"/>
              <a:sym typeface="Poppins"/>
            </a:endParaRPr>
          </a:p>
          <a:p>
            <a:pPr indent="0" lvl="0" marL="0" marR="0" rtl="0" algn="ctr">
              <a:lnSpc>
                <a:spcPct val="130000"/>
              </a:lnSpc>
              <a:spcBef>
                <a:spcPts val="1000"/>
              </a:spcBef>
              <a:spcAft>
                <a:spcPts val="0"/>
              </a:spcAft>
              <a:buClr>
                <a:srgbClr val="000000"/>
              </a:buClr>
              <a:buSzPts val="1300"/>
              <a:buFont typeface="Arial"/>
              <a:buNone/>
            </a:pPr>
            <a:r>
              <a:t/>
            </a:r>
            <a:endParaRPr b="0" i="0" sz="1300" u="none" cap="none" strike="noStrike">
              <a:solidFill>
                <a:schemeClr val="dk1"/>
              </a:solidFill>
              <a:latin typeface="Poppins"/>
              <a:ea typeface="Poppins"/>
              <a:cs typeface="Poppins"/>
              <a:sym typeface="Poppins"/>
            </a:endParaRPr>
          </a:p>
          <a:p>
            <a:pPr indent="0" lvl="0" marL="0" marR="0" rtl="0" algn="ctr">
              <a:lnSpc>
                <a:spcPct val="130000"/>
              </a:lnSpc>
              <a:spcBef>
                <a:spcPts val="0"/>
              </a:spcBef>
              <a:spcAft>
                <a:spcPts val="0"/>
              </a:spcAft>
              <a:buClr>
                <a:srgbClr val="000000"/>
              </a:buClr>
              <a:buSzPts val="3200"/>
              <a:buFont typeface="Arial"/>
              <a:buNone/>
            </a:pPr>
            <a:r>
              <a:rPr b="0" i="0" lang="en-US" sz="3200" u="none" cap="none" strike="noStrike">
                <a:solidFill>
                  <a:schemeClr val="dk1"/>
                </a:solidFill>
                <a:latin typeface="Inter Black"/>
                <a:ea typeface="Inter Black"/>
                <a:cs typeface="Inter Black"/>
                <a:sym typeface="Inter Black"/>
              </a:rPr>
              <a:t>What is a brand?</a:t>
            </a:r>
            <a:endParaRPr b="0" i="0" sz="3200" u="none" cap="none" strike="noStrike">
              <a:solidFill>
                <a:schemeClr val="dk1"/>
              </a:solidFill>
              <a:latin typeface="Inter Black"/>
              <a:ea typeface="Inter Black"/>
              <a:cs typeface="Inter Black"/>
              <a:sym typeface="Inter Black"/>
            </a:endParaRPr>
          </a:p>
          <a:p>
            <a:pPr indent="0" lvl="0" marL="0" marR="0" rtl="0" algn="ctr">
              <a:lnSpc>
                <a:spcPct val="130000"/>
              </a:lnSpc>
              <a:spcBef>
                <a:spcPts val="0"/>
              </a:spcBef>
              <a:spcAft>
                <a:spcPts val="0"/>
              </a:spcAft>
              <a:buClr>
                <a:srgbClr val="000000"/>
              </a:buClr>
              <a:buSzPts val="3200"/>
              <a:buFont typeface="Arial"/>
              <a:buNone/>
            </a:pPr>
            <a:r>
              <a:t/>
            </a:r>
            <a:endParaRPr b="0" i="0" sz="3200" u="none" cap="none" strike="noStrike">
              <a:solidFill>
                <a:schemeClr val="dk1"/>
              </a:solidFill>
              <a:latin typeface="Inter"/>
              <a:ea typeface="Inter"/>
              <a:cs typeface="Inter"/>
              <a:sym typeface="Inte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1200"/>
                                  </p:stCondLst>
                                  <p:childTnLst>
                                    <p:set>
                                      <p:cBhvr>
                                        <p:cTn dur="1" fill="hold">
                                          <p:stCondLst>
                                            <p:cond delay="0"/>
                                          </p:stCondLst>
                                        </p:cTn>
                                        <p:tgtEl>
                                          <p:spTgt spid="345"/>
                                        </p:tgtEl>
                                        <p:attrNameLst>
                                          <p:attrName>style.visibility</p:attrName>
                                        </p:attrNameLst>
                                      </p:cBhvr>
                                      <p:to>
                                        <p:strVal val="visible"/>
                                      </p:to>
                                    </p:set>
                                    <p:animEffect filter="fade" transition="in">
                                      <p:cBhvr>
                                        <p:cTn dur="2000"/>
                                        <p:tgtEl>
                                          <p:spTgt spid="3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9" name="Shape 349"/>
        <p:cNvGrpSpPr/>
        <p:nvPr/>
      </p:nvGrpSpPr>
      <p:grpSpPr>
        <a:xfrm>
          <a:off x="0" y="0"/>
          <a:ext cx="0" cy="0"/>
          <a:chOff x="0" y="0"/>
          <a:chExt cx="0" cy="0"/>
        </a:xfrm>
      </p:grpSpPr>
      <p:sp>
        <p:nvSpPr>
          <p:cNvPr id="350" name="Google Shape;350;g140bcda8c51_0_86"/>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351" name="Google Shape;351;g140bcda8c51_0_86"/>
          <p:cNvPicPr preferRelativeResize="0"/>
          <p:nvPr/>
        </p:nvPicPr>
        <p:blipFill rotWithShape="1">
          <a:blip r:embed="rId3">
            <a:alphaModFix/>
          </a:blip>
          <a:srcRect b="0" l="0" r="0" t="0"/>
          <a:stretch/>
        </p:blipFill>
        <p:spPr>
          <a:xfrm>
            <a:off x="1717775" y="0"/>
            <a:ext cx="82550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5" name="Shape 355"/>
        <p:cNvGrpSpPr/>
        <p:nvPr/>
      </p:nvGrpSpPr>
      <p:grpSpPr>
        <a:xfrm>
          <a:off x="0" y="0"/>
          <a:ext cx="0" cy="0"/>
          <a:chOff x="0" y="0"/>
          <a:chExt cx="0" cy="0"/>
        </a:xfrm>
      </p:grpSpPr>
      <p:sp>
        <p:nvSpPr>
          <p:cNvPr id="356" name="Google Shape;356;g140bcda8c51_0_59"/>
          <p:cNvSpPr txBox="1"/>
          <p:nvPr>
            <p:ph type="ctrTitle"/>
          </p:nvPr>
        </p:nvSpPr>
        <p:spPr>
          <a:xfrm>
            <a:off x="874713" y="986624"/>
            <a:ext cx="10622100" cy="8145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5600"/>
              <a:buFont typeface="Inter Black"/>
              <a:buNone/>
            </a:pPr>
            <a:r>
              <a:rPr lang="en-US"/>
              <a:t>What is a brand?</a:t>
            </a:r>
            <a:endParaRPr/>
          </a:p>
        </p:txBody>
      </p:sp>
      <p:sp>
        <p:nvSpPr>
          <p:cNvPr id="357" name="Google Shape;357;g140bcda8c51_0_59"/>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58" name="Google Shape;358;g140bcda8c51_0_59"/>
          <p:cNvSpPr/>
          <p:nvPr/>
        </p:nvSpPr>
        <p:spPr>
          <a:xfrm>
            <a:off x="536240" y="2560850"/>
            <a:ext cx="4099500" cy="3178200"/>
          </a:xfrm>
          <a:prstGeom prst="roundRect">
            <a:avLst>
              <a:gd fmla="val 4760" name="adj"/>
            </a:avLst>
          </a:prstGeom>
          <a:solidFill>
            <a:srgbClr val="FFFFFF"/>
          </a:solidFill>
          <a:ln>
            <a:noFill/>
          </a:ln>
          <a:effectLst>
            <a:outerShdw blurRad="12700" rotWithShape="0" algn="ctr" dir="5400000" dist="12700">
              <a:srgbClr val="000000">
                <a:alpha val="8235"/>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Who you are as a company</a:t>
            </a:r>
            <a:endParaRPr b="0" i="0" sz="1600" u="none" cap="none" strike="noStrike">
              <a:solidFill>
                <a:schemeClr val="dk1"/>
              </a:solidFill>
              <a:latin typeface="Inter Black"/>
              <a:ea typeface="Inter Black"/>
              <a:cs typeface="Inter Black"/>
              <a:sym typeface="Inter Black"/>
            </a:endParaRPr>
          </a:p>
          <a:p>
            <a:pPr indent="-317500" lvl="0" marL="457200" marR="0" rtl="0" algn="l">
              <a:lnSpc>
                <a:spcPct val="115000"/>
              </a:lnSpc>
              <a:spcBef>
                <a:spcPts val="1200"/>
              </a:spcBef>
              <a:spcAft>
                <a:spcPts val="0"/>
              </a:spcAft>
              <a:buClr>
                <a:schemeClr val="dk1"/>
              </a:buClr>
              <a:buSzPts val="1400"/>
              <a:buFont typeface="Poppins"/>
              <a:buAutoNum type="arabicPeriod"/>
            </a:pPr>
            <a:r>
              <a:rPr b="0" i="0" lang="en-US" sz="1400" u="none" cap="none" strike="noStrike">
                <a:solidFill>
                  <a:schemeClr val="dk1"/>
                </a:solidFill>
                <a:latin typeface="Poppins"/>
                <a:ea typeface="Poppins"/>
                <a:cs typeface="Poppins"/>
                <a:sym typeface="Poppins"/>
              </a:rPr>
              <a:t>What is your mission?</a:t>
            </a:r>
            <a:endParaRPr b="0" i="0" sz="1400" u="none" cap="none" strike="noStrike">
              <a:solidFill>
                <a:schemeClr val="dk1"/>
              </a:solidFill>
              <a:latin typeface="Poppins"/>
              <a:ea typeface="Poppins"/>
              <a:cs typeface="Poppins"/>
              <a:sym typeface="Poppins"/>
            </a:endParaRPr>
          </a:p>
          <a:p>
            <a:pPr indent="-317500" lvl="0" marL="457200" marR="0" rtl="0" algn="l">
              <a:lnSpc>
                <a:spcPct val="115000"/>
              </a:lnSpc>
              <a:spcBef>
                <a:spcPts val="0"/>
              </a:spcBef>
              <a:spcAft>
                <a:spcPts val="0"/>
              </a:spcAft>
              <a:buClr>
                <a:schemeClr val="dk1"/>
              </a:buClr>
              <a:buSzPts val="1400"/>
              <a:buFont typeface="Poppins"/>
              <a:buAutoNum type="arabicPeriod"/>
            </a:pPr>
            <a:r>
              <a:rPr b="0" i="0" lang="en-US" sz="1400" u="none" cap="none" strike="noStrike">
                <a:solidFill>
                  <a:schemeClr val="dk1"/>
                </a:solidFill>
                <a:latin typeface="Poppins"/>
                <a:ea typeface="Poppins"/>
                <a:cs typeface="Poppins"/>
                <a:sym typeface="Poppins"/>
              </a:rPr>
              <a:t>Why does your company exist?</a:t>
            </a:r>
            <a:endParaRPr b="0" i="0" sz="1400" u="none" cap="none" strike="noStrike">
              <a:solidFill>
                <a:schemeClr val="dk1"/>
              </a:solidFill>
              <a:latin typeface="Poppins"/>
              <a:ea typeface="Poppins"/>
              <a:cs typeface="Poppins"/>
              <a:sym typeface="Poppins"/>
            </a:endParaRPr>
          </a:p>
          <a:p>
            <a:pPr indent="-317500" lvl="0" marL="457200" marR="0" rtl="0" algn="l">
              <a:lnSpc>
                <a:spcPct val="115000"/>
              </a:lnSpc>
              <a:spcBef>
                <a:spcPts val="0"/>
              </a:spcBef>
              <a:spcAft>
                <a:spcPts val="0"/>
              </a:spcAft>
              <a:buClr>
                <a:schemeClr val="dk1"/>
              </a:buClr>
              <a:buSzPts val="1400"/>
              <a:buFont typeface="Poppins"/>
              <a:buAutoNum type="arabicPeriod"/>
            </a:pPr>
            <a:r>
              <a:rPr b="0" i="0" lang="en-US" sz="1400" u="none" cap="none" strike="noStrike">
                <a:solidFill>
                  <a:schemeClr val="dk1"/>
                </a:solidFill>
                <a:latin typeface="Poppins"/>
                <a:ea typeface="Poppins"/>
                <a:cs typeface="Poppins"/>
                <a:sym typeface="Poppins"/>
              </a:rPr>
              <a:t>What makes you unique?</a:t>
            </a:r>
            <a:endParaRPr b="0" i="0" sz="1400" u="none" cap="none" strike="noStrike">
              <a:solidFill>
                <a:schemeClr val="dk1"/>
              </a:solidFill>
              <a:latin typeface="Poppins"/>
              <a:ea typeface="Poppins"/>
              <a:cs typeface="Poppins"/>
              <a:sym typeface="Poppins"/>
            </a:endParaRPr>
          </a:p>
          <a:p>
            <a:pPr indent="-317500" lvl="0" marL="457200" marR="0" rtl="0" algn="l">
              <a:lnSpc>
                <a:spcPct val="115000"/>
              </a:lnSpc>
              <a:spcBef>
                <a:spcPts val="0"/>
              </a:spcBef>
              <a:spcAft>
                <a:spcPts val="0"/>
              </a:spcAft>
              <a:buClr>
                <a:schemeClr val="dk1"/>
              </a:buClr>
              <a:buSzPts val="1400"/>
              <a:buFont typeface="Poppins"/>
              <a:buAutoNum type="arabicPeriod"/>
            </a:pPr>
            <a:r>
              <a:rPr b="0" i="0" lang="en-US" sz="1400" u="none" cap="none" strike="noStrike">
                <a:solidFill>
                  <a:schemeClr val="dk1"/>
                </a:solidFill>
                <a:latin typeface="Poppins"/>
                <a:ea typeface="Poppins"/>
                <a:cs typeface="Poppins"/>
                <a:sym typeface="Poppins"/>
              </a:rPr>
              <a:t>How do people feel when they travel with you?</a:t>
            </a:r>
            <a:endParaRPr b="0" i="0" sz="1400" u="none" cap="none" strike="noStrike">
              <a:solidFill>
                <a:schemeClr val="dk1"/>
              </a:solidFill>
              <a:latin typeface="Poppins"/>
              <a:ea typeface="Poppins"/>
              <a:cs typeface="Poppins"/>
              <a:sym typeface="Poppins"/>
            </a:endParaRPr>
          </a:p>
        </p:txBody>
      </p:sp>
      <p:sp>
        <p:nvSpPr>
          <p:cNvPr id="359" name="Google Shape;359;g140bcda8c51_0_59"/>
          <p:cNvSpPr/>
          <p:nvPr/>
        </p:nvSpPr>
        <p:spPr>
          <a:xfrm>
            <a:off x="7435078" y="2289050"/>
            <a:ext cx="3911400" cy="3450000"/>
          </a:xfrm>
          <a:prstGeom prst="roundRect">
            <a:avLst>
              <a:gd fmla="val 4760" name="adj"/>
            </a:avLst>
          </a:prstGeom>
          <a:solidFill>
            <a:srgbClr val="FFFFFF"/>
          </a:solidFill>
          <a:ln>
            <a:noFill/>
          </a:ln>
          <a:effectLst>
            <a:outerShdw blurRad="12700" rotWithShape="0" algn="ctr" dir="5400000" dist="12700">
              <a:srgbClr val="000000">
                <a:alpha val="8235"/>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How you communicate points 1-4 to your customer</a:t>
            </a:r>
            <a:endParaRPr b="0" i="0" sz="1600" u="none" cap="none" strike="noStrike">
              <a:solidFill>
                <a:schemeClr val="dk1"/>
              </a:solidFill>
              <a:latin typeface="Inter Black"/>
              <a:ea typeface="Inter Black"/>
              <a:cs typeface="Inter Black"/>
              <a:sym typeface="Inter Black"/>
            </a:endParaRPr>
          </a:p>
          <a:p>
            <a:pPr indent="-317500" lvl="0" marL="457200" marR="0" rtl="0" algn="l">
              <a:lnSpc>
                <a:spcPct val="115000"/>
              </a:lnSpc>
              <a:spcBef>
                <a:spcPts val="1200"/>
              </a:spcBef>
              <a:spcAft>
                <a:spcPts val="0"/>
              </a:spcAft>
              <a:buClr>
                <a:schemeClr val="dk1"/>
              </a:buClr>
              <a:buSzPts val="1400"/>
              <a:buFont typeface="Poppins"/>
              <a:buChar char="●"/>
            </a:pPr>
            <a:r>
              <a:rPr b="0" i="0" lang="en-US" sz="1400" u="none" cap="none" strike="noStrike">
                <a:solidFill>
                  <a:schemeClr val="dk1"/>
                </a:solidFill>
                <a:latin typeface="Poppins"/>
                <a:ea typeface="Poppins"/>
                <a:cs typeface="Poppins"/>
                <a:sym typeface="Poppins"/>
              </a:rPr>
              <a:t>Company Name</a:t>
            </a:r>
            <a:endParaRPr b="0" i="0" sz="1400" u="none" cap="none" strike="noStrike">
              <a:solidFill>
                <a:schemeClr val="dk1"/>
              </a:solidFill>
              <a:latin typeface="Poppins"/>
              <a:ea typeface="Poppins"/>
              <a:cs typeface="Poppins"/>
              <a:sym typeface="Poppins"/>
            </a:endParaRPr>
          </a:p>
          <a:p>
            <a:pPr indent="-317500" lvl="0" marL="457200" marR="0" rtl="0" algn="l">
              <a:lnSpc>
                <a:spcPct val="115000"/>
              </a:lnSpc>
              <a:spcBef>
                <a:spcPts val="0"/>
              </a:spcBef>
              <a:spcAft>
                <a:spcPts val="0"/>
              </a:spcAft>
              <a:buClr>
                <a:schemeClr val="dk1"/>
              </a:buClr>
              <a:buSzPts val="1400"/>
              <a:buFont typeface="Poppins"/>
              <a:buChar char="●"/>
            </a:pPr>
            <a:r>
              <a:rPr b="0" i="0" lang="en-US" sz="1400" u="none" cap="none" strike="noStrike">
                <a:solidFill>
                  <a:schemeClr val="dk1"/>
                </a:solidFill>
                <a:latin typeface="Poppins"/>
                <a:ea typeface="Poppins"/>
                <a:cs typeface="Poppins"/>
                <a:sym typeface="Poppins"/>
              </a:rPr>
              <a:t>Logo</a:t>
            </a:r>
            <a:endParaRPr b="0" i="0" sz="1400" u="none" cap="none" strike="noStrike">
              <a:solidFill>
                <a:schemeClr val="dk1"/>
              </a:solidFill>
              <a:latin typeface="Poppins"/>
              <a:ea typeface="Poppins"/>
              <a:cs typeface="Poppins"/>
              <a:sym typeface="Poppins"/>
            </a:endParaRPr>
          </a:p>
          <a:p>
            <a:pPr indent="-317500" lvl="0" marL="457200" marR="0" rtl="0" algn="l">
              <a:lnSpc>
                <a:spcPct val="115000"/>
              </a:lnSpc>
              <a:spcBef>
                <a:spcPts val="0"/>
              </a:spcBef>
              <a:spcAft>
                <a:spcPts val="0"/>
              </a:spcAft>
              <a:buClr>
                <a:schemeClr val="dk1"/>
              </a:buClr>
              <a:buSzPts val="1400"/>
              <a:buFont typeface="Poppins"/>
              <a:buChar char="●"/>
            </a:pPr>
            <a:r>
              <a:rPr b="0" i="0" lang="en-US" sz="1400" u="none" cap="none" strike="noStrike">
                <a:solidFill>
                  <a:schemeClr val="dk1"/>
                </a:solidFill>
                <a:latin typeface="Poppins"/>
                <a:ea typeface="Poppins"/>
                <a:cs typeface="Poppins"/>
                <a:sym typeface="Poppins"/>
              </a:rPr>
              <a:t>Tagline</a:t>
            </a:r>
            <a:endParaRPr b="0" i="0" sz="1400" u="none" cap="none" strike="noStrike">
              <a:solidFill>
                <a:schemeClr val="dk1"/>
              </a:solidFill>
              <a:latin typeface="Poppins"/>
              <a:ea typeface="Poppins"/>
              <a:cs typeface="Poppins"/>
              <a:sym typeface="Poppins"/>
            </a:endParaRPr>
          </a:p>
          <a:p>
            <a:pPr indent="-317500" lvl="0" marL="457200" marR="0" rtl="0" algn="l">
              <a:lnSpc>
                <a:spcPct val="115000"/>
              </a:lnSpc>
              <a:spcBef>
                <a:spcPts val="0"/>
              </a:spcBef>
              <a:spcAft>
                <a:spcPts val="0"/>
              </a:spcAft>
              <a:buClr>
                <a:schemeClr val="dk1"/>
              </a:buClr>
              <a:buSzPts val="1400"/>
              <a:buFont typeface="Poppins"/>
              <a:buChar char="●"/>
            </a:pPr>
            <a:r>
              <a:rPr b="0" i="0" lang="en-US" sz="1400" u="none" cap="none" strike="noStrike">
                <a:solidFill>
                  <a:schemeClr val="dk1"/>
                </a:solidFill>
                <a:latin typeface="Poppins"/>
                <a:ea typeface="Poppins"/>
                <a:cs typeface="Poppins"/>
                <a:sym typeface="Poppins"/>
              </a:rPr>
              <a:t>Colours</a:t>
            </a:r>
            <a:endParaRPr b="0" i="0" sz="1400" u="none" cap="none" strike="noStrike">
              <a:solidFill>
                <a:schemeClr val="dk1"/>
              </a:solidFill>
              <a:latin typeface="Poppins"/>
              <a:ea typeface="Poppins"/>
              <a:cs typeface="Poppins"/>
              <a:sym typeface="Poppins"/>
            </a:endParaRPr>
          </a:p>
          <a:p>
            <a:pPr indent="-317500" lvl="0" marL="457200" marR="0" rtl="0" algn="l">
              <a:lnSpc>
                <a:spcPct val="115000"/>
              </a:lnSpc>
              <a:spcBef>
                <a:spcPts val="0"/>
              </a:spcBef>
              <a:spcAft>
                <a:spcPts val="0"/>
              </a:spcAft>
              <a:buClr>
                <a:schemeClr val="dk1"/>
              </a:buClr>
              <a:buSzPts val="1400"/>
              <a:buFont typeface="Poppins"/>
              <a:buChar char="●"/>
            </a:pPr>
            <a:r>
              <a:rPr b="0" i="0" lang="en-US" sz="1400" u="none" cap="none" strike="noStrike">
                <a:solidFill>
                  <a:schemeClr val="dk1"/>
                </a:solidFill>
                <a:latin typeface="Poppins"/>
                <a:ea typeface="Poppins"/>
                <a:cs typeface="Poppins"/>
                <a:sym typeface="Poppins"/>
              </a:rPr>
              <a:t>Fonts</a:t>
            </a:r>
            <a:endParaRPr b="0" i="0" sz="1400" u="none" cap="none" strike="noStrike">
              <a:solidFill>
                <a:schemeClr val="dk1"/>
              </a:solidFill>
              <a:latin typeface="Poppins"/>
              <a:ea typeface="Poppins"/>
              <a:cs typeface="Poppins"/>
              <a:sym typeface="Poppins"/>
            </a:endParaRPr>
          </a:p>
          <a:p>
            <a:pPr indent="-317500" lvl="0" marL="457200" marR="0" rtl="0" algn="l">
              <a:lnSpc>
                <a:spcPct val="115000"/>
              </a:lnSpc>
              <a:spcBef>
                <a:spcPts val="0"/>
              </a:spcBef>
              <a:spcAft>
                <a:spcPts val="0"/>
              </a:spcAft>
              <a:buClr>
                <a:schemeClr val="dk1"/>
              </a:buClr>
              <a:buSzPts val="1400"/>
              <a:buFont typeface="Poppins"/>
              <a:buChar char="●"/>
            </a:pPr>
            <a:r>
              <a:rPr b="0" i="0" lang="en-US" sz="1400" u="none" cap="none" strike="noStrike">
                <a:solidFill>
                  <a:schemeClr val="dk1"/>
                </a:solidFill>
                <a:latin typeface="Poppins"/>
                <a:ea typeface="Poppins"/>
                <a:cs typeface="Poppins"/>
                <a:sym typeface="Poppins"/>
              </a:rPr>
              <a:t>Images</a:t>
            </a:r>
            <a:endParaRPr b="0" i="0" sz="1400" u="none" cap="none" strike="noStrike">
              <a:solidFill>
                <a:schemeClr val="dk1"/>
              </a:solidFill>
              <a:latin typeface="Poppins"/>
              <a:ea typeface="Poppins"/>
              <a:cs typeface="Poppins"/>
              <a:sym typeface="Poppins"/>
            </a:endParaRPr>
          </a:p>
          <a:p>
            <a:pPr indent="-317500" lvl="0" marL="457200" marR="0" rtl="0" algn="l">
              <a:lnSpc>
                <a:spcPct val="115000"/>
              </a:lnSpc>
              <a:spcBef>
                <a:spcPts val="0"/>
              </a:spcBef>
              <a:spcAft>
                <a:spcPts val="0"/>
              </a:spcAft>
              <a:buClr>
                <a:schemeClr val="dk1"/>
              </a:buClr>
              <a:buSzPts val="1400"/>
              <a:buFont typeface="Poppins"/>
              <a:buChar char="●"/>
            </a:pPr>
            <a:r>
              <a:rPr b="0" i="0" lang="en-US" sz="1400" u="none" cap="none" strike="noStrike">
                <a:solidFill>
                  <a:schemeClr val="dk1"/>
                </a:solidFill>
                <a:latin typeface="Poppins"/>
                <a:ea typeface="Poppins"/>
                <a:cs typeface="Poppins"/>
                <a:sym typeface="Poppins"/>
              </a:rPr>
              <a:t>Words and Messages</a:t>
            </a:r>
            <a:endParaRPr b="0" i="0" sz="1400" u="none" cap="none" strike="noStrike">
              <a:solidFill>
                <a:schemeClr val="dk1"/>
              </a:solidFill>
              <a:latin typeface="Poppins"/>
              <a:ea typeface="Poppins"/>
              <a:cs typeface="Poppins"/>
              <a:sym typeface="Poppins"/>
            </a:endParaRPr>
          </a:p>
        </p:txBody>
      </p:sp>
      <p:sp>
        <p:nvSpPr>
          <p:cNvPr id="360" name="Google Shape;360;g140bcda8c51_0_59"/>
          <p:cNvSpPr/>
          <p:nvPr/>
        </p:nvSpPr>
        <p:spPr>
          <a:xfrm>
            <a:off x="4804562" y="3656750"/>
            <a:ext cx="2436000" cy="1162200"/>
          </a:xfrm>
          <a:prstGeom prst="homePlat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61" name="Google Shape;361;g140bcda8c51_0_59"/>
          <p:cNvSpPr txBox="1"/>
          <p:nvPr>
            <p:ph type="ctrTitle"/>
          </p:nvPr>
        </p:nvSpPr>
        <p:spPr>
          <a:xfrm>
            <a:off x="5206679" y="4100900"/>
            <a:ext cx="1312800" cy="273900"/>
          </a:xfrm>
          <a:prstGeom prst="rect">
            <a:avLst/>
          </a:prstGeom>
          <a:noFill/>
          <a:ln>
            <a:noFill/>
          </a:ln>
        </p:spPr>
        <p:txBody>
          <a:bodyPr anchorCtr="0" anchor="t" bIns="0" lIns="0" spcFirstLastPara="1" rIns="0" wrap="square" tIns="0">
            <a:normAutofit fontScale="90000"/>
          </a:bodyPr>
          <a:lstStyle/>
          <a:p>
            <a:pPr indent="0" lvl="0" marL="0" rtl="0" algn="l">
              <a:lnSpc>
                <a:spcPct val="90000"/>
              </a:lnSpc>
              <a:spcBef>
                <a:spcPts val="0"/>
              </a:spcBef>
              <a:spcAft>
                <a:spcPts val="0"/>
              </a:spcAft>
              <a:buClr>
                <a:schemeClr val="dk1"/>
              </a:buClr>
              <a:buSzPct val="280000"/>
              <a:buFont typeface="Inter Black"/>
              <a:buNone/>
            </a:pPr>
            <a:r>
              <a:rPr lang="en-US" sz="2000"/>
              <a:t>BRANDING</a:t>
            </a:r>
            <a:endParaRPr sz="2000"/>
          </a:p>
        </p:txBody>
      </p:sp>
      <p:grpSp>
        <p:nvGrpSpPr>
          <p:cNvPr id="362" name="Google Shape;362;g140bcda8c51_0_59"/>
          <p:cNvGrpSpPr/>
          <p:nvPr/>
        </p:nvGrpSpPr>
        <p:grpSpPr>
          <a:xfrm>
            <a:off x="8201282" y="152691"/>
            <a:ext cx="2368116" cy="2609395"/>
            <a:chOff x="718165" y="-597502"/>
            <a:chExt cx="2279885" cy="2512174"/>
          </a:xfrm>
        </p:grpSpPr>
        <p:pic>
          <p:nvPicPr>
            <p:cNvPr id="363" name="Google Shape;363;g140bcda8c51_0_59"/>
            <p:cNvPicPr preferRelativeResize="0"/>
            <p:nvPr/>
          </p:nvPicPr>
          <p:blipFill rotWithShape="1">
            <a:blip r:embed="rId3">
              <a:alphaModFix/>
            </a:blip>
            <a:srcRect b="35838" l="0" r="0" t="0"/>
            <a:stretch/>
          </p:blipFill>
          <p:spPr>
            <a:xfrm>
              <a:off x="791700" y="-597502"/>
              <a:ext cx="2206350" cy="2512174"/>
            </a:xfrm>
            <a:prstGeom prst="rect">
              <a:avLst/>
            </a:prstGeom>
            <a:noFill/>
            <a:ln>
              <a:noFill/>
            </a:ln>
          </p:spPr>
        </p:pic>
        <p:pic>
          <p:nvPicPr>
            <p:cNvPr id="364" name="Google Shape;364;g140bcda8c51_0_59"/>
            <p:cNvPicPr preferRelativeResize="0"/>
            <p:nvPr/>
          </p:nvPicPr>
          <p:blipFill rotWithShape="1">
            <a:blip r:embed="rId4">
              <a:alphaModFix/>
            </a:blip>
            <a:srcRect b="0" l="0" r="0" t="0"/>
            <a:stretch/>
          </p:blipFill>
          <p:spPr>
            <a:xfrm rot="-1034942">
              <a:off x="823172" y="823000"/>
              <a:ext cx="438662" cy="774780"/>
            </a:xfrm>
            <a:prstGeom prst="rect">
              <a:avLst/>
            </a:prstGeom>
            <a:noFill/>
            <a:ln>
              <a:noFill/>
            </a:ln>
          </p:spPr>
        </p:pic>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sp>
        <p:nvSpPr>
          <p:cNvPr id="370" name="Google Shape;370;g1413b90a075_0_0"/>
          <p:cNvSpPr txBox="1"/>
          <p:nvPr>
            <p:ph type="ctrTitle"/>
          </p:nvPr>
        </p:nvSpPr>
        <p:spPr>
          <a:xfrm>
            <a:off x="874713" y="986624"/>
            <a:ext cx="10622100" cy="814500"/>
          </a:xfrm>
          <a:prstGeom prst="rect">
            <a:avLst/>
          </a:prstGeom>
          <a:noFill/>
          <a:ln>
            <a:noFill/>
          </a:ln>
        </p:spPr>
        <p:txBody>
          <a:bodyPr anchorCtr="0" anchor="t" bIns="0" lIns="0" spcFirstLastPara="1" rIns="0" wrap="square" tIns="0">
            <a:normAutofit fontScale="90000"/>
          </a:bodyPr>
          <a:lstStyle/>
          <a:p>
            <a:pPr indent="0" lvl="0" marL="0" rtl="0" algn="l">
              <a:lnSpc>
                <a:spcPct val="90000"/>
              </a:lnSpc>
              <a:spcBef>
                <a:spcPts val="0"/>
              </a:spcBef>
              <a:spcAft>
                <a:spcPts val="0"/>
              </a:spcAft>
              <a:buSzPct val="111111"/>
              <a:buNone/>
            </a:pPr>
            <a:r>
              <a:rPr lang="en-US"/>
              <a:t>Case study: </a:t>
            </a:r>
            <a:br>
              <a:rPr lang="en-US"/>
            </a:br>
            <a:r>
              <a:rPr lang="en-US"/>
              <a:t>Much Better Adventures</a:t>
            </a:r>
            <a:endParaRPr/>
          </a:p>
        </p:txBody>
      </p:sp>
      <p:sp>
        <p:nvSpPr>
          <p:cNvPr id="371" name="Google Shape;371;g1413b90a075_0_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372" name="Google Shape;372;g1413b90a075_0_0"/>
          <p:cNvSpPr/>
          <p:nvPr/>
        </p:nvSpPr>
        <p:spPr>
          <a:xfrm>
            <a:off x="5922575" y="3076700"/>
            <a:ext cx="4099500" cy="2245500"/>
          </a:xfrm>
          <a:prstGeom prst="roundRect">
            <a:avLst>
              <a:gd fmla="val 4760" name="adj"/>
            </a:avLst>
          </a:prstGeom>
          <a:solidFill>
            <a:srgbClr val="FFFFFF"/>
          </a:solidFill>
          <a:ln>
            <a:noFill/>
          </a:ln>
          <a:effectLst>
            <a:outerShdw blurRad="12700" rotWithShape="0" algn="ctr" dir="5400000" dist="12700">
              <a:srgbClr val="000000">
                <a:alpha val="8235"/>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Who you are as a company</a:t>
            </a:r>
            <a:endParaRPr b="0" i="0" sz="1600" u="none" cap="none" strike="noStrike">
              <a:solidFill>
                <a:schemeClr val="dk1"/>
              </a:solidFill>
              <a:latin typeface="Inter Black"/>
              <a:ea typeface="Inter Black"/>
              <a:cs typeface="Inter Black"/>
              <a:sym typeface="Inter Black"/>
            </a:endParaRPr>
          </a:p>
          <a:p>
            <a:pPr indent="-317500" lvl="0" marL="457200" marR="0" rtl="0" algn="l">
              <a:lnSpc>
                <a:spcPct val="115000"/>
              </a:lnSpc>
              <a:spcBef>
                <a:spcPts val="1200"/>
              </a:spcBef>
              <a:spcAft>
                <a:spcPts val="0"/>
              </a:spcAft>
              <a:buClr>
                <a:schemeClr val="dk1"/>
              </a:buClr>
              <a:buSzPts val="1400"/>
              <a:buFont typeface="Poppins"/>
              <a:buAutoNum type="arabicPeriod"/>
            </a:pPr>
            <a:r>
              <a:rPr b="0" i="0" lang="en-US" sz="1400" u="none" cap="none" strike="noStrike">
                <a:solidFill>
                  <a:schemeClr val="dk1"/>
                </a:solidFill>
                <a:latin typeface="Poppins"/>
                <a:ea typeface="Poppins"/>
                <a:cs typeface="Poppins"/>
                <a:sym typeface="Poppins"/>
              </a:rPr>
              <a:t>Active and fun holidays</a:t>
            </a:r>
            <a:endParaRPr b="0" i="0" sz="1400" u="none" cap="none" strike="noStrike">
              <a:solidFill>
                <a:schemeClr val="dk1"/>
              </a:solidFill>
              <a:latin typeface="Poppins"/>
              <a:ea typeface="Poppins"/>
              <a:cs typeface="Poppins"/>
              <a:sym typeface="Poppins"/>
            </a:endParaRPr>
          </a:p>
          <a:p>
            <a:pPr indent="-317500" lvl="0" marL="457200" marR="0" rtl="0" algn="l">
              <a:lnSpc>
                <a:spcPct val="115000"/>
              </a:lnSpc>
              <a:spcBef>
                <a:spcPts val="0"/>
              </a:spcBef>
              <a:spcAft>
                <a:spcPts val="0"/>
              </a:spcAft>
              <a:buClr>
                <a:schemeClr val="dk1"/>
              </a:buClr>
              <a:buSzPts val="1400"/>
              <a:buFont typeface="Poppins"/>
              <a:buAutoNum type="arabicPeriod"/>
            </a:pPr>
            <a:r>
              <a:rPr b="0" i="0" lang="en-US" sz="1400" u="none" cap="none" strike="noStrike">
                <a:solidFill>
                  <a:schemeClr val="dk1"/>
                </a:solidFill>
                <a:latin typeface="Poppins"/>
                <a:ea typeface="Poppins"/>
                <a:cs typeface="Poppins"/>
                <a:sym typeface="Poppins"/>
              </a:rPr>
              <a:t>For Adventurous People</a:t>
            </a:r>
            <a:endParaRPr b="0" i="0" sz="1400" u="none" cap="none" strike="noStrike">
              <a:solidFill>
                <a:schemeClr val="dk1"/>
              </a:solidFill>
              <a:latin typeface="Poppins"/>
              <a:ea typeface="Poppins"/>
              <a:cs typeface="Poppins"/>
              <a:sym typeface="Poppins"/>
            </a:endParaRPr>
          </a:p>
          <a:p>
            <a:pPr indent="-317500" lvl="0" marL="457200" marR="0" rtl="0" algn="l">
              <a:lnSpc>
                <a:spcPct val="115000"/>
              </a:lnSpc>
              <a:spcBef>
                <a:spcPts val="0"/>
              </a:spcBef>
              <a:spcAft>
                <a:spcPts val="0"/>
              </a:spcAft>
              <a:buClr>
                <a:schemeClr val="dk1"/>
              </a:buClr>
              <a:buSzPts val="1400"/>
              <a:buFont typeface="Poppins"/>
              <a:buAutoNum type="arabicPeriod"/>
            </a:pPr>
            <a:r>
              <a:rPr b="0" i="0" lang="en-US" sz="1400" u="none" cap="none" strike="noStrike">
                <a:solidFill>
                  <a:schemeClr val="dk1"/>
                </a:solidFill>
                <a:latin typeface="Poppins"/>
                <a:ea typeface="Poppins"/>
                <a:cs typeface="Poppins"/>
                <a:sym typeface="Poppins"/>
              </a:rPr>
              <a:t>Serious about sustainability</a:t>
            </a:r>
            <a:endParaRPr b="0" i="0" sz="1400" u="none" cap="none" strike="noStrike">
              <a:solidFill>
                <a:schemeClr val="dk1"/>
              </a:solidFill>
              <a:latin typeface="Poppins"/>
              <a:ea typeface="Poppins"/>
              <a:cs typeface="Poppins"/>
              <a:sym typeface="Poppins"/>
            </a:endParaRPr>
          </a:p>
        </p:txBody>
      </p:sp>
      <p:pic>
        <p:nvPicPr>
          <p:cNvPr id="373" name="Google Shape;373;g1413b90a075_0_0"/>
          <p:cNvPicPr preferRelativeResize="0"/>
          <p:nvPr/>
        </p:nvPicPr>
        <p:blipFill rotWithShape="1">
          <a:blip r:embed="rId3">
            <a:alphaModFix/>
          </a:blip>
          <a:srcRect b="0" l="0" r="0" t="0"/>
          <a:stretch/>
        </p:blipFill>
        <p:spPr>
          <a:xfrm>
            <a:off x="1274270" y="3390499"/>
            <a:ext cx="3477051" cy="1931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sp>
        <p:nvSpPr>
          <p:cNvPr id="378" name="Google Shape;378;g1413b90a075_0_8"/>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379" name="Google Shape;379;g1413b90a075_0_8"/>
          <p:cNvPicPr preferRelativeResize="0"/>
          <p:nvPr/>
        </p:nvPicPr>
        <p:blipFill rotWithShape="1">
          <a:blip r:embed="rId3">
            <a:alphaModFix/>
          </a:blip>
          <a:srcRect b="0" l="0" r="0" t="0"/>
          <a:stretch/>
        </p:blipFill>
        <p:spPr>
          <a:xfrm>
            <a:off x="2156300" y="2813500"/>
            <a:ext cx="7879398" cy="2643799"/>
          </a:xfrm>
          <a:prstGeom prst="rect">
            <a:avLst/>
          </a:prstGeom>
          <a:noFill/>
          <a:ln>
            <a:noFill/>
          </a:ln>
        </p:spPr>
      </p:pic>
      <p:sp>
        <p:nvSpPr>
          <p:cNvPr id="380" name="Google Shape;380;g1413b90a075_0_8"/>
          <p:cNvSpPr txBox="1"/>
          <p:nvPr>
            <p:ph idx="4294967295" type="ctrTitle"/>
          </p:nvPr>
        </p:nvSpPr>
        <p:spPr>
          <a:xfrm>
            <a:off x="874713" y="986624"/>
            <a:ext cx="10622100" cy="8145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4400"/>
              <a:buFont typeface="Inter Black"/>
              <a:buNone/>
            </a:pPr>
            <a:r>
              <a:rPr b="0" i="0" lang="en-US" sz="4400" u="none" cap="none" strike="noStrike">
                <a:solidFill>
                  <a:schemeClr val="dk1"/>
                </a:solidFill>
                <a:latin typeface="Inter Black"/>
                <a:ea typeface="Inter Black"/>
                <a:cs typeface="Inter Black"/>
                <a:sym typeface="Inter Black"/>
              </a:rPr>
              <a:t>A clear tagline</a:t>
            </a:r>
            <a:endParaRPr b="0" i="0" sz="4400" u="none" cap="none" strike="noStrike">
              <a:solidFill>
                <a:schemeClr val="dk1"/>
              </a:solidFill>
              <a:latin typeface="Inter Black"/>
              <a:ea typeface="Inter Black"/>
              <a:cs typeface="Inter Black"/>
              <a:sym typeface="Inter Black"/>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4" name="Shape 384"/>
        <p:cNvGrpSpPr/>
        <p:nvPr/>
      </p:nvGrpSpPr>
      <p:grpSpPr>
        <a:xfrm>
          <a:off x="0" y="0"/>
          <a:ext cx="0" cy="0"/>
          <a:chOff x="0" y="0"/>
          <a:chExt cx="0" cy="0"/>
        </a:xfrm>
      </p:grpSpPr>
      <p:sp>
        <p:nvSpPr>
          <p:cNvPr id="385" name="Google Shape;385;g1413b90a075_0_15"/>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386" name="Google Shape;386;g1413b90a075_0_15"/>
          <p:cNvPicPr preferRelativeResize="0"/>
          <p:nvPr/>
        </p:nvPicPr>
        <p:blipFill rotWithShape="1">
          <a:blip r:embed="rId3">
            <a:alphaModFix/>
          </a:blip>
          <a:srcRect b="0" l="0" r="0" t="0"/>
          <a:stretch/>
        </p:blipFill>
        <p:spPr>
          <a:xfrm>
            <a:off x="648863" y="1859655"/>
            <a:ext cx="10894274" cy="3715328"/>
          </a:xfrm>
          <a:prstGeom prst="rect">
            <a:avLst/>
          </a:prstGeom>
          <a:noFill/>
          <a:ln>
            <a:noFill/>
          </a:ln>
        </p:spPr>
      </p:pic>
      <p:sp>
        <p:nvSpPr>
          <p:cNvPr id="387" name="Google Shape;387;g1413b90a075_0_15"/>
          <p:cNvSpPr txBox="1"/>
          <p:nvPr>
            <p:ph idx="4294967295" type="ctrTitle"/>
          </p:nvPr>
        </p:nvSpPr>
        <p:spPr>
          <a:xfrm>
            <a:off x="874713" y="971907"/>
            <a:ext cx="10622100" cy="8145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4400"/>
              <a:buFont typeface="Inter Black"/>
              <a:buNone/>
            </a:pPr>
            <a:r>
              <a:rPr b="0" i="0" lang="en-US" sz="4400" u="none" cap="none" strike="noStrike">
                <a:solidFill>
                  <a:schemeClr val="dk1"/>
                </a:solidFill>
                <a:latin typeface="Inter Black"/>
                <a:ea typeface="Inter Black"/>
                <a:cs typeface="Inter Black"/>
                <a:sym typeface="Inter Black"/>
              </a:rPr>
              <a:t>Informal use of language</a:t>
            </a:r>
            <a:endParaRPr b="0" i="0" sz="4400" u="none" cap="none" strike="noStrike">
              <a:solidFill>
                <a:schemeClr val="dk1"/>
              </a:solidFill>
              <a:latin typeface="Inter Black"/>
              <a:ea typeface="Inter Black"/>
              <a:cs typeface="Inter Black"/>
              <a:sym typeface="Inter Black"/>
            </a:endParaRPr>
          </a:p>
        </p:txBody>
      </p:sp>
      <p:sp>
        <p:nvSpPr>
          <p:cNvPr id="388" name="Google Shape;388;g1413b90a075_0_15"/>
          <p:cNvSpPr/>
          <p:nvPr/>
        </p:nvSpPr>
        <p:spPr>
          <a:xfrm rot="7978120">
            <a:off x="10609844" y="2340539"/>
            <a:ext cx="1633807" cy="733804"/>
          </a:xfrm>
          <a:prstGeom prst="rightArrow">
            <a:avLst>
              <a:gd fmla="val 50000" name="adj1"/>
              <a:gd fmla="val 50000" name="adj2"/>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sp>
        <p:nvSpPr>
          <p:cNvPr id="393" name="Google Shape;393;g1413b90a075_0_33"/>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394" name="Google Shape;394;g1413b90a075_0_33"/>
          <p:cNvPicPr preferRelativeResize="0"/>
          <p:nvPr/>
        </p:nvPicPr>
        <p:blipFill rotWithShape="1">
          <a:blip r:embed="rId3">
            <a:alphaModFix/>
          </a:blip>
          <a:srcRect b="9798" l="0" r="0" t="6425"/>
          <a:stretch/>
        </p:blipFill>
        <p:spPr>
          <a:xfrm>
            <a:off x="2433450" y="1898436"/>
            <a:ext cx="3415980" cy="6194698"/>
          </a:xfrm>
          <a:prstGeom prst="rect">
            <a:avLst/>
          </a:prstGeom>
          <a:noFill/>
          <a:ln>
            <a:noFill/>
          </a:ln>
        </p:spPr>
      </p:pic>
      <p:pic>
        <p:nvPicPr>
          <p:cNvPr id="395" name="Google Shape;395;g1413b90a075_0_33"/>
          <p:cNvPicPr preferRelativeResize="0"/>
          <p:nvPr/>
        </p:nvPicPr>
        <p:blipFill rotWithShape="1">
          <a:blip r:embed="rId4">
            <a:alphaModFix/>
          </a:blip>
          <a:srcRect b="0" l="0" r="49477" t="0"/>
          <a:stretch/>
        </p:blipFill>
        <p:spPr>
          <a:xfrm>
            <a:off x="6107250" y="2106225"/>
            <a:ext cx="4549202" cy="4751775"/>
          </a:xfrm>
          <a:prstGeom prst="rect">
            <a:avLst/>
          </a:prstGeom>
          <a:noFill/>
          <a:ln>
            <a:noFill/>
          </a:ln>
        </p:spPr>
      </p:pic>
      <p:sp>
        <p:nvSpPr>
          <p:cNvPr id="396" name="Google Shape;396;g1413b90a075_0_33"/>
          <p:cNvSpPr txBox="1"/>
          <p:nvPr>
            <p:ph idx="4294967295" type="ctrTitle"/>
          </p:nvPr>
        </p:nvSpPr>
        <p:spPr>
          <a:xfrm>
            <a:off x="874713" y="692282"/>
            <a:ext cx="10622100" cy="8145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4400"/>
              <a:buFont typeface="Inter Black"/>
              <a:buNone/>
            </a:pPr>
            <a:r>
              <a:rPr b="0" i="0" lang="en-US" sz="4400" u="none" cap="none" strike="noStrike">
                <a:solidFill>
                  <a:schemeClr val="dk1"/>
                </a:solidFill>
                <a:latin typeface="Inter Black"/>
                <a:ea typeface="Inter Black"/>
                <a:cs typeface="Inter Black"/>
                <a:sym typeface="Inter Black"/>
              </a:rPr>
              <a:t>Adventurous fonts and styles</a:t>
            </a:r>
            <a:endParaRPr b="0" i="0" sz="4400" u="none" cap="none" strike="noStrike">
              <a:solidFill>
                <a:schemeClr val="dk1"/>
              </a:solidFill>
              <a:latin typeface="Inter Black"/>
              <a:ea typeface="Inter Black"/>
              <a:cs typeface="Inter Black"/>
              <a:sym typeface="Inter Black"/>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sp>
        <p:nvSpPr>
          <p:cNvPr id="401" name="Google Shape;401;g1413b90a075_0_21"/>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402" name="Google Shape;402;g1413b90a075_0_21"/>
          <p:cNvPicPr preferRelativeResize="0"/>
          <p:nvPr/>
        </p:nvPicPr>
        <p:blipFill rotWithShape="1">
          <a:blip r:embed="rId3">
            <a:alphaModFix/>
          </a:blip>
          <a:srcRect b="0" l="0" r="0" t="0"/>
          <a:stretch/>
        </p:blipFill>
        <p:spPr>
          <a:xfrm>
            <a:off x="3573747" y="1913200"/>
            <a:ext cx="4618150" cy="5013174"/>
          </a:xfrm>
          <a:prstGeom prst="rect">
            <a:avLst/>
          </a:prstGeom>
          <a:noFill/>
          <a:ln>
            <a:noFill/>
          </a:ln>
        </p:spPr>
      </p:pic>
      <p:sp>
        <p:nvSpPr>
          <p:cNvPr id="403" name="Google Shape;403;g1413b90a075_0_21"/>
          <p:cNvSpPr txBox="1"/>
          <p:nvPr>
            <p:ph idx="4294967295" type="ctrTitle"/>
          </p:nvPr>
        </p:nvSpPr>
        <p:spPr>
          <a:xfrm>
            <a:off x="874713" y="971907"/>
            <a:ext cx="10622100" cy="8145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4400"/>
              <a:buFont typeface="Inter Black"/>
              <a:buNone/>
            </a:pPr>
            <a:r>
              <a:rPr b="0" i="0" lang="en-US" sz="4400" u="none" cap="none" strike="noStrike">
                <a:solidFill>
                  <a:schemeClr val="dk1"/>
                </a:solidFill>
                <a:latin typeface="Inter Black"/>
                <a:ea typeface="Inter Black"/>
                <a:cs typeface="Inter Black"/>
                <a:sym typeface="Inter Black"/>
              </a:rPr>
              <a:t>Communicating “fun” through images</a:t>
            </a:r>
            <a:endParaRPr b="0" i="0" sz="4400" u="none" cap="none" strike="noStrike">
              <a:solidFill>
                <a:schemeClr val="dk1"/>
              </a:solidFill>
              <a:latin typeface="Inter Black"/>
              <a:ea typeface="Inter Black"/>
              <a:cs typeface="Inter Black"/>
              <a:sym typeface="Inter Black"/>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sp>
        <p:nvSpPr>
          <p:cNvPr id="408" name="Google Shape;408;g140bcda8c51_0_76"/>
          <p:cNvSpPr txBox="1"/>
          <p:nvPr/>
        </p:nvSpPr>
        <p:spPr>
          <a:xfrm>
            <a:off x="801150" y="2662825"/>
            <a:ext cx="4788300" cy="26706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A good brand indicates professionalism and trust</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Branding makes your business memorable and recognizable</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Brands communicate on an emotional level</a:t>
            </a:r>
            <a:endParaRPr b="0" i="0" sz="1900" u="none" cap="none" strike="noStrike">
              <a:solidFill>
                <a:srgbClr val="000000"/>
              </a:solidFill>
              <a:latin typeface="Poppins"/>
              <a:ea typeface="Poppins"/>
              <a:cs typeface="Poppins"/>
              <a:sym typeface="Poppins"/>
            </a:endParaRPr>
          </a:p>
        </p:txBody>
      </p:sp>
      <p:sp>
        <p:nvSpPr>
          <p:cNvPr id="409" name="Google Shape;409;g140bcda8c51_0_76"/>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10" name="Google Shape;410;g140bcda8c51_0_76"/>
          <p:cNvSpPr txBox="1"/>
          <p:nvPr>
            <p:ph idx="4294967295" type="ctrTitle"/>
          </p:nvPr>
        </p:nvSpPr>
        <p:spPr>
          <a:xfrm>
            <a:off x="801150" y="1015275"/>
            <a:ext cx="4693200" cy="13056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Why branding is important</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p:txBody>
      </p:sp>
      <p:pic>
        <p:nvPicPr>
          <p:cNvPr id="411" name="Google Shape;411;g140bcda8c51_0_76"/>
          <p:cNvPicPr preferRelativeResize="0"/>
          <p:nvPr/>
        </p:nvPicPr>
        <p:blipFill rotWithShape="1">
          <a:blip r:embed="rId3">
            <a:alphaModFix/>
          </a:blip>
          <a:srcRect b="0" l="0" r="0" t="0"/>
          <a:stretch/>
        </p:blipFill>
        <p:spPr>
          <a:xfrm>
            <a:off x="6353475" y="669900"/>
            <a:ext cx="4693200" cy="5068653"/>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g140bcda8c51_0_112"/>
          <p:cNvSpPr txBox="1"/>
          <p:nvPr/>
        </p:nvSpPr>
        <p:spPr>
          <a:xfrm>
            <a:off x="801150" y="2771975"/>
            <a:ext cx="5779500" cy="17931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900"/>
              <a:buFont typeface="Arial"/>
              <a:buNone/>
            </a:pPr>
            <a:r>
              <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Simple: Easy to understand and recognise</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Consistent: Used in the same way over time, across your channels and collateral</a:t>
            </a:r>
            <a:endParaRPr b="0" i="0" sz="1900" u="none" cap="none" strike="noStrike">
              <a:solidFill>
                <a:srgbClr val="000000"/>
              </a:solidFill>
              <a:latin typeface="Poppins"/>
              <a:ea typeface="Poppins"/>
              <a:cs typeface="Poppins"/>
              <a:sym typeface="Poppins"/>
            </a:endParaRPr>
          </a:p>
        </p:txBody>
      </p:sp>
      <p:sp>
        <p:nvSpPr>
          <p:cNvPr id="417" name="Google Shape;417;g140bcda8c51_0_112"/>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18" name="Google Shape;418;g140bcda8c51_0_112"/>
          <p:cNvSpPr txBox="1"/>
          <p:nvPr>
            <p:ph idx="4294967295" type="ctrTitle"/>
          </p:nvPr>
        </p:nvSpPr>
        <p:spPr>
          <a:xfrm>
            <a:off x="801150" y="1401875"/>
            <a:ext cx="4788300" cy="13701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What makes a good brand?</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p:txBody>
      </p:sp>
      <p:pic>
        <p:nvPicPr>
          <p:cNvPr id="419" name="Google Shape;419;g140bcda8c51_0_112"/>
          <p:cNvPicPr preferRelativeResize="0"/>
          <p:nvPr/>
        </p:nvPicPr>
        <p:blipFill rotWithShape="1">
          <a:blip r:embed="rId3">
            <a:alphaModFix/>
          </a:blip>
          <a:srcRect b="0" l="0" r="0" t="0"/>
          <a:stretch/>
        </p:blipFill>
        <p:spPr>
          <a:xfrm>
            <a:off x="7309150" y="1401875"/>
            <a:ext cx="3737526" cy="3737526"/>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pic>
        <p:nvPicPr>
          <p:cNvPr id="181" name="Google Shape;181;g1709ff30d32_0_0"/>
          <p:cNvPicPr preferRelativeResize="0"/>
          <p:nvPr/>
        </p:nvPicPr>
        <p:blipFill rotWithShape="1">
          <a:blip r:embed="rId3">
            <a:alphaModFix/>
          </a:blip>
          <a:srcRect b="23159" l="0" r="0" t="28970"/>
          <a:stretch/>
        </p:blipFill>
        <p:spPr>
          <a:xfrm>
            <a:off x="9913100" y="5697650"/>
            <a:ext cx="2166600" cy="1037150"/>
          </a:xfrm>
          <a:prstGeom prst="rect">
            <a:avLst/>
          </a:prstGeom>
          <a:noFill/>
          <a:ln>
            <a:noFill/>
          </a:ln>
        </p:spPr>
      </p:pic>
      <p:sp>
        <p:nvSpPr>
          <p:cNvPr id="182" name="Google Shape;182;g1709ff30d32_0_0"/>
          <p:cNvSpPr txBox="1"/>
          <p:nvPr>
            <p:ph idx="4294967295" type="ctrTitle"/>
          </p:nvPr>
        </p:nvSpPr>
        <p:spPr>
          <a:xfrm>
            <a:off x="874713" y="986624"/>
            <a:ext cx="10622100" cy="8145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5600"/>
              <a:buFont typeface="Inter Black"/>
              <a:buNone/>
            </a:pPr>
            <a:r>
              <a:rPr b="0" i="0" lang="en-US" sz="4400" u="none" cap="none" strike="noStrike">
                <a:solidFill>
                  <a:schemeClr val="dk1"/>
                </a:solidFill>
                <a:latin typeface="Inter Black"/>
                <a:ea typeface="Inter Black"/>
                <a:cs typeface="Inter Black"/>
                <a:sym typeface="Inter Black"/>
                <a:extLst>
                  <a:ext uri="http://customooxmlschemas.google.com/">
                    <go:slidesCustomData xmlns:go="http://customooxmlschemas.google.com/" textRoundtripDataId="0"/>
                  </a:ext>
                </a:extLst>
              </a:rPr>
              <a:t>Contributors</a:t>
            </a:r>
            <a:endParaRPr b="0" i="0" sz="4400" u="none" cap="none" strike="noStrike">
              <a:solidFill>
                <a:schemeClr val="dk1"/>
              </a:solidFill>
              <a:latin typeface="Inter Black"/>
              <a:ea typeface="Inter Black"/>
              <a:cs typeface="Inter Black"/>
              <a:sym typeface="Inter Black"/>
            </a:endParaRPr>
          </a:p>
        </p:txBody>
      </p:sp>
      <p:sp>
        <p:nvSpPr>
          <p:cNvPr id="183" name="Google Shape;183;g1709ff30d32_0_0"/>
          <p:cNvSpPr txBox="1"/>
          <p:nvPr/>
        </p:nvSpPr>
        <p:spPr>
          <a:xfrm>
            <a:off x="1154600" y="1801125"/>
            <a:ext cx="9429900" cy="33864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Clr>
                <a:srgbClr val="000000"/>
              </a:buClr>
              <a:buSzPts val="2000"/>
              <a:buFont typeface="Arial"/>
              <a:buNone/>
            </a:pPr>
            <a:r>
              <a:rPr b="0" i="0" lang="en-US" sz="1900" u="none" cap="none" strike="noStrike">
                <a:solidFill>
                  <a:srgbClr val="000000"/>
                </a:solidFill>
                <a:latin typeface="Poppins"/>
                <a:ea typeface="Poppins"/>
                <a:cs typeface="Poppins"/>
                <a:sym typeface="Poppins"/>
              </a:rPr>
              <a:t>This curriculum is initiated by CBI, the Centre for the Promotion of Imports from Developing Countries (CBI), part of </a:t>
            </a:r>
            <a:r>
              <a:rPr b="0" i="0" lang="en-US" sz="1900" u="none" cap="none" strike="noStrike">
                <a:solidFill>
                  <a:srgbClr val="000000"/>
                </a:solidFill>
                <a:latin typeface="Poppins"/>
                <a:ea typeface="Poppins"/>
                <a:cs typeface="Poppins"/>
                <a:sym typeface="Poppins"/>
                <a:extLst>
                  <a:ext uri="http://customooxmlschemas.google.com/">
                    <go:slidesCustomData xmlns:go="http://customooxmlschemas.google.com/" textRoundtripDataId="1"/>
                  </a:ext>
                </a:extLst>
              </a:rPr>
              <a:t>the</a:t>
            </a:r>
            <a:r>
              <a:rPr b="0" i="0" lang="en-US" sz="1900" u="none" cap="none" strike="noStrike">
                <a:solidFill>
                  <a:srgbClr val="000000"/>
                </a:solidFill>
                <a:latin typeface="Poppins"/>
                <a:ea typeface="Poppins"/>
                <a:cs typeface="Poppins"/>
                <a:sym typeface="Poppins"/>
              </a:rPr>
              <a:t> Netherlands Enterprise Agency (RVO). </a:t>
            </a:r>
            <a:endParaRPr b="0" i="0" sz="19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2000"/>
              <a:buFont typeface="Arial"/>
              <a:buNone/>
            </a:pPr>
            <a:r>
              <a:t/>
            </a:r>
            <a:endParaRPr b="0" i="0" sz="10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2000"/>
              <a:buFont typeface="Arial"/>
              <a:buNone/>
            </a:pPr>
            <a:r>
              <a:rPr b="0" i="0" lang="en-US" sz="1900" u="none" cap="none" strike="noStrike">
                <a:solidFill>
                  <a:srgbClr val="000000"/>
                </a:solidFill>
                <a:latin typeface="Poppins"/>
                <a:ea typeface="Poppins"/>
                <a:cs typeface="Poppins"/>
                <a:sym typeface="Poppins"/>
              </a:rPr>
              <a:t>It is developed by Charlotte Beauvoisin (Diary of a Muzungu &amp; DigiTourism East Africa), Peter Fabricius (Bonfire), Richard Okuti (Asili FORTUNE) and EyeOpenerWorks. </a:t>
            </a:r>
            <a:endParaRPr b="0" i="0" sz="19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2000"/>
              <a:buFont typeface="Arial"/>
              <a:buNone/>
            </a:pPr>
            <a:r>
              <a:t/>
            </a:r>
            <a:endParaRPr b="0" i="0" sz="10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2000"/>
              <a:buFont typeface="Arial"/>
              <a:buNone/>
            </a:pPr>
            <a:r>
              <a:rPr b="0" i="0" lang="en-US" sz="1900" u="none" cap="none" strike="noStrike">
                <a:solidFill>
                  <a:srgbClr val="000000"/>
                </a:solidFill>
                <a:latin typeface="Poppins"/>
                <a:ea typeface="Poppins"/>
                <a:cs typeface="Poppins"/>
                <a:sym typeface="Poppins"/>
              </a:rPr>
              <a:t>It is reviewed and enriched by Patricia Kahill, Ajena Jafar, Isaac Neuwelt, Ayoub Kato and Grace Achire.</a:t>
            </a:r>
            <a:endParaRPr b="0" i="0" sz="1900" u="none" cap="none" strike="noStrike">
              <a:solidFill>
                <a:srgbClr val="000000"/>
              </a:solidFill>
              <a:latin typeface="Poppins"/>
              <a:ea typeface="Poppins"/>
              <a:cs typeface="Poppins"/>
              <a:sym typeface="Poppins"/>
            </a:endParaRPr>
          </a:p>
        </p:txBody>
      </p:sp>
      <p:pic>
        <p:nvPicPr>
          <p:cNvPr id="184" name="Google Shape;184;g1709ff30d32_0_0"/>
          <p:cNvPicPr preferRelativeResize="0"/>
          <p:nvPr/>
        </p:nvPicPr>
        <p:blipFill rotWithShape="1">
          <a:blip r:embed="rId4">
            <a:alphaModFix/>
          </a:blip>
          <a:srcRect b="0" l="0" r="0" t="0"/>
          <a:stretch/>
        </p:blipFill>
        <p:spPr>
          <a:xfrm>
            <a:off x="8775832" y="5833386"/>
            <a:ext cx="1396265" cy="814500"/>
          </a:xfrm>
          <a:prstGeom prst="rect">
            <a:avLst/>
          </a:prstGeom>
          <a:noFill/>
          <a:ln>
            <a:noFill/>
          </a:ln>
        </p:spPr>
      </p:pic>
      <p:pic>
        <p:nvPicPr>
          <p:cNvPr id="185" name="Google Shape;185;g1709ff30d32_0_0"/>
          <p:cNvPicPr preferRelativeResize="0"/>
          <p:nvPr/>
        </p:nvPicPr>
        <p:blipFill rotWithShape="1">
          <a:blip r:embed="rId5">
            <a:alphaModFix/>
          </a:blip>
          <a:srcRect b="0" l="0" r="0" t="0"/>
          <a:stretch/>
        </p:blipFill>
        <p:spPr>
          <a:xfrm>
            <a:off x="3913727" y="5662124"/>
            <a:ext cx="1854021" cy="1157000"/>
          </a:xfrm>
          <a:prstGeom prst="rect">
            <a:avLst/>
          </a:prstGeom>
          <a:noFill/>
          <a:ln>
            <a:noFill/>
          </a:ln>
        </p:spPr>
      </p:pic>
      <p:pic>
        <p:nvPicPr>
          <p:cNvPr id="186" name="Google Shape;186;g1709ff30d32_0_0"/>
          <p:cNvPicPr preferRelativeResize="0"/>
          <p:nvPr/>
        </p:nvPicPr>
        <p:blipFill rotWithShape="1">
          <a:blip r:embed="rId6">
            <a:alphaModFix/>
          </a:blip>
          <a:srcRect b="0" l="0" r="0" t="0"/>
          <a:stretch/>
        </p:blipFill>
        <p:spPr>
          <a:xfrm>
            <a:off x="5805000" y="5662125"/>
            <a:ext cx="1300043" cy="1157000"/>
          </a:xfrm>
          <a:prstGeom prst="rect">
            <a:avLst/>
          </a:prstGeom>
          <a:noFill/>
          <a:ln>
            <a:noFill/>
          </a:ln>
        </p:spPr>
      </p:pic>
      <p:pic>
        <p:nvPicPr>
          <p:cNvPr id="187" name="Google Shape;187;g1709ff30d32_0_0"/>
          <p:cNvPicPr preferRelativeResize="0"/>
          <p:nvPr/>
        </p:nvPicPr>
        <p:blipFill rotWithShape="1">
          <a:blip r:embed="rId7">
            <a:alphaModFix/>
          </a:blip>
          <a:srcRect b="0" l="0" r="0" t="0"/>
          <a:stretch/>
        </p:blipFill>
        <p:spPr>
          <a:xfrm>
            <a:off x="7142297" y="6158367"/>
            <a:ext cx="1396275" cy="315557"/>
          </a:xfrm>
          <a:prstGeom prst="rect">
            <a:avLst/>
          </a:prstGeom>
          <a:noFill/>
          <a:ln>
            <a:noFill/>
          </a:ln>
        </p:spPr>
      </p:pic>
      <p:pic>
        <p:nvPicPr>
          <p:cNvPr id="188" name="Google Shape;188;g1709ff30d32_0_0"/>
          <p:cNvPicPr preferRelativeResize="0"/>
          <p:nvPr/>
        </p:nvPicPr>
        <p:blipFill rotWithShape="1">
          <a:blip r:embed="rId8">
            <a:alphaModFix/>
          </a:blip>
          <a:srcRect b="0" l="0" r="0" t="0"/>
          <a:stretch/>
        </p:blipFill>
        <p:spPr>
          <a:xfrm>
            <a:off x="102225" y="5637737"/>
            <a:ext cx="2299598" cy="1156976"/>
          </a:xfrm>
          <a:prstGeom prst="rect">
            <a:avLst/>
          </a:prstGeom>
          <a:noFill/>
          <a:ln>
            <a:noFill/>
          </a:ln>
        </p:spPr>
      </p:pic>
      <p:pic>
        <p:nvPicPr>
          <p:cNvPr id="189" name="Google Shape;189;g1709ff30d32_0_0"/>
          <p:cNvPicPr preferRelativeResize="0"/>
          <p:nvPr/>
        </p:nvPicPr>
        <p:blipFill rotWithShape="1">
          <a:blip r:embed="rId9">
            <a:alphaModFix/>
          </a:blip>
          <a:srcRect b="0" l="0" r="0" t="0"/>
          <a:stretch/>
        </p:blipFill>
        <p:spPr>
          <a:xfrm>
            <a:off x="2401825" y="5924614"/>
            <a:ext cx="1396275" cy="63200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g140bcda8c51_0_119"/>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425" name="Google Shape;425;g140bcda8c51_0_119"/>
          <p:cNvPicPr preferRelativeResize="0"/>
          <p:nvPr/>
        </p:nvPicPr>
        <p:blipFill rotWithShape="1">
          <a:blip r:embed="rId3">
            <a:alphaModFix/>
          </a:blip>
          <a:srcRect b="0" l="0" r="0" t="0"/>
          <a:stretch/>
        </p:blipFill>
        <p:spPr>
          <a:xfrm>
            <a:off x="1878787" y="1056824"/>
            <a:ext cx="8434426" cy="4744350"/>
          </a:xfrm>
          <a:prstGeom prst="rect">
            <a:avLst/>
          </a:prstGeom>
          <a:noFill/>
          <a:ln>
            <a:noFill/>
          </a:ln>
        </p:spPr>
      </p:pic>
      <p:grpSp>
        <p:nvGrpSpPr>
          <p:cNvPr id="426" name="Google Shape;426;g140bcda8c51_0_119"/>
          <p:cNvGrpSpPr/>
          <p:nvPr/>
        </p:nvGrpSpPr>
        <p:grpSpPr>
          <a:xfrm>
            <a:off x="8123067" y="544677"/>
            <a:ext cx="3783484" cy="1196497"/>
            <a:chOff x="3367150" y="-908862"/>
            <a:chExt cx="8129531" cy="2570900"/>
          </a:xfrm>
        </p:grpSpPr>
        <p:pic>
          <p:nvPicPr>
            <p:cNvPr id="427" name="Google Shape;427;g140bcda8c51_0_119"/>
            <p:cNvPicPr preferRelativeResize="0"/>
            <p:nvPr/>
          </p:nvPicPr>
          <p:blipFill rotWithShape="1">
            <a:blip r:embed="rId4">
              <a:alphaModFix/>
            </a:blip>
            <a:srcRect b="0" l="0" r="0" t="0"/>
            <a:stretch/>
          </p:blipFill>
          <p:spPr>
            <a:xfrm>
              <a:off x="3367150" y="0"/>
              <a:ext cx="8129531" cy="1662038"/>
            </a:xfrm>
            <a:prstGeom prst="rect">
              <a:avLst/>
            </a:prstGeom>
            <a:noFill/>
            <a:ln>
              <a:noFill/>
            </a:ln>
            <a:effectLst>
              <a:outerShdw blurRad="57150" rotWithShape="0" algn="bl" dir="5400000" dist="19050">
                <a:srgbClr val="000000">
                  <a:alpha val="49019"/>
                </a:srgbClr>
              </a:outerShdw>
            </a:effectLst>
          </p:spPr>
        </p:pic>
        <p:pic>
          <p:nvPicPr>
            <p:cNvPr id="428" name="Google Shape;428;g140bcda8c51_0_119"/>
            <p:cNvPicPr preferRelativeResize="0"/>
            <p:nvPr/>
          </p:nvPicPr>
          <p:blipFill rotWithShape="1">
            <a:blip r:embed="rId5">
              <a:alphaModFix/>
            </a:blip>
            <a:srcRect b="0" l="0" r="0" t="0"/>
            <a:stretch/>
          </p:blipFill>
          <p:spPr>
            <a:xfrm>
              <a:off x="3367150" y="-908862"/>
              <a:ext cx="2552700" cy="1009650"/>
            </a:xfrm>
            <a:prstGeom prst="rect">
              <a:avLst/>
            </a:prstGeom>
            <a:noFill/>
            <a:ln>
              <a:noFill/>
            </a:ln>
            <a:effectLst>
              <a:outerShdw blurRad="57150" rotWithShape="0" algn="bl" dir="5400000" dist="19050">
                <a:srgbClr val="000000">
                  <a:alpha val="49019"/>
                </a:srgbClr>
              </a:outerShdw>
            </a:effectLst>
          </p:spPr>
        </p:pic>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sp>
        <p:nvSpPr>
          <p:cNvPr id="433" name="Google Shape;433;g140bcda8c51_0_126"/>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434" name="Google Shape;434;g140bcda8c51_0_126"/>
          <p:cNvPicPr preferRelativeResize="0"/>
          <p:nvPr/>
        </p:nvPicPr>
        <p:blipFill rotWithShape="1">
          <a:blip r:embed="rId3">
            <a:alphaModFix/>
          </a:blip>
          <a:srcRect b="0" l="36503" r="0" t="0"/>
          <a:stretch/>
        </p:blipFill>
        <p:spPr>
          <a:xfrm>
            <a:off x="1682050" y="1748325"/>
            <a:ext cx="3841699" cy="3361350"/>
          </a:xfrm>
          <a:prstGeom prst="rect">
            <a:avLst/>
          </a:prstGeom>
          <a:noFill/>
          <a:ln>
            <a:noFill/>
          </a:ln>
        </p:spPr>
      </p:pic>
      <p:pic>
        <p:nvPicPr>
          <p:cNvPr id="435" name="Google Shape;435;g140bcda8c51_0_126"/>
          <p:cNvPicPr preferRelativeResize="0"/>
          <p:nvPr/>
        </p:nvPicPr>
        <p:blipFill rotWithShape="1">
          <a:blip r:embed="rId4">
            <a:alphaModFix/>
          </a:blip>
          <a:srcRect b="0" l="0" r="0" t="0"/>
          <a:stretch/>
        </p:blipFill>
        <p:spPr>
          <a:xfrm>
            <a:off x="6637374" y="2828225"/>
            <a:ext cx="3490452" cy="1201549"/>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0" name="Shape 440"/>
        <p:cNvGrpSpPr/>
        <p:nvPr/>
      </p:nvGrpSpPr>
      <p:grpSpPr>
        <a:xfrm>
          <a:off x="0" y="0"/>
          <a:ext cx="0" cy="0"/>
          <a:chOff x="0" y="0"/>
          <a:chExt cx="0" cy="0"/>
        </a:xfrm>
      </p:grpSpPr>
      <p:sp>
        <p:nvSpPr>
          <p:cNvPr id="441" name="Google Shape;441;g140bcda8c51_0_134"/>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42" name="Google Shape;442;g140bcda8c51_0_134"/>
          <p:cNvSpPr txBox="1"/>
          <p:nvPr>
            <p:ph type="ctrTitle"/>
          </p:nvPr>
        </p:nvSpPr>
        <p:spPr>
          <a:xfrm>
            <a:off x="784950" y="2430150"/>
            <a:ext cx="10622100" cy="17577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5600"/>
              <a:buNone/>
            </a:pPr>
            <a:r>
              <a:rPr lang="en-US"/>
              <a:t>A brand checklist for your business</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6" name="Shape 446"/>
        <p:cNvGrpSpPr/>
        <p:nvPr/>
      </p:nvGrpSpPr>
      <p:grpSpPr>
        <a:xfrm>
          <a:off x="0" y="0"/>
          <a:ext cx="0" cy="0"/>
          <a:chOff x="0" y="0"/>
          <a:chExt cx="0" cy="0"/>
        </a:xfrm>
      </p:grpSpPr>
      <p:sp>
        <p:nvSpPr>
          <p:cNvPr id="447" name="Google Shape;447;g140bcda8c51_0_140"/>
          <p:cNvSpPr txBox="1"/>
          <p:nvPr/>
        </p:nvSpPr>
        <p:spPr>
          <a:xfrm>
            <a:off x="801150" y="2294900"/>
            <a:ext cx="4788300" cy="35478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Don’t try to include too many elements and concepts - keep it simple</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Make sure it can be viewed in different sizes (small to big)</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Make sure it can be used in different formats (social media icons, website, clothing)</a:t>
            </a:r>
            <a:endParaRPr b="0" i="0" sz="1900" u="none" cap="none" strike="noStrike">
              <a:solidFill>
                <a:srgbClr val="000000"/>
              </a:solidFill>
              <a:latin typeface="Poppins"/>
              <a:ea typeface="Poppins"/>
              <a:cs typeface="Poppins"/>
              <a:sym typeface="Poppins"/>
            </a:endParaRPr>
          </a:p>
        </p:txBody>
      </p:sp>
      <p:sp>
        <p:nvSpPr>
          <p:cNvPr id="448" name="Google Shape;448;g140bcda8c51_0_14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49" name="Google Shape;449;g140bcda8c51_0_140"/>
          <p:cNvSpPr txBox="1"/>
          <p:nvPr>
            <p:ph idx="4294967295" type="ctrTitle"/>
          </p:nvPr>
        </p:nvSpPr>
        <p:spPr>
          <a:xfrm>
            <a:off x="801150" y="1015275"/>
            <a:ext cx="4788300" cy="19869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4889"/>
              <a:buFont typeface="Inter Black"/>
              <a:buNone/>
            </a:pPr>
            <a:r>
              <a:rPr b="0" i="0" lang="en-US" sz="4400" u="none" cap="none" strike="noStrike">
                <a:solidFill>
                  <a:schemeClr val="dk1"/>
                </a:solidFill>
                <a:latin typeface="Inter Black"/>
                <a:ea typeface="Inter Black"/>
                <a:cs typeface="Inter Black"/>
                <a:sym typeface="Inter Black"/>
              </a:rPr>
              <a:t>Your logo</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ts val="4889"/>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ts val="4889"/>
              <a:buFont typeface="Inter Black"/>
              <a:buNone/>
            </a:pPr>
            <a:r>
              <a:t/>
            </a:r>
            <a:endParaRPr b="0" i="0" sz="4400" u="none" cap="none" strike="noStrike">
              <a:solidFill>
                <a:schemeClr val="dk1"/>
              </a:solidFill>
              <a:latin typeface="Inter Black"/>
              <a:ea typeface="Inter Black"/>
              <a:cs typeface="Inter Black"/>
              <a:sym typeface="Inter Black"/>
            </a:endParaRPr>
          </a:p>
        </p:txBody>
      </p:sp>
      <p:pic>
        <p:nvPicPr>
          <p:cNvPr id="450" name="Google Shape;450;g140bcda8c51_0_140"/>
          <p:cNvPicPr preferRelativeResize="0"/>
          <p:nvPr/>
        </p:nvPicPr>
        <p:blipFill rotWithShape="1">
          <a:blip r:embed="rId3">
            <a:alphaModFix/>
          </a:blip>
          <a:srcRect b="0" l="32508" r="0" t="0"/>
          <a:stretch/>
        </p:blipFill>
        <p:spPr>
          <a:xfrm>
            <a:off x="7629918" y="1923967"/>
            <a:ext cx="4114125" cy="4067175"/>
          </a:xfrm>
          <a:prstGeom prst="rect">
            <a:avLst/>
          </a:prstGeom>
          <a:noFill/>
          <a:ln>
            <a:noFill/>
          </a:ln>
        </p:spPr>
      </p:pic>
      <p:pic>
        <p:nvPicPr>
          <p:cNvPr id="451" name="Google Shape;451;g140bcda8c51_0_140"/>
          <p:cNvPicPr preferRelativeResize="0"/>
          <p:nvPr/>
        </p:nvPicPr>
        <p:blipFill rotWithShape="1">
          <a:blip r:embed="rId4">
            <a:alphaModFix/>
          </a:blip>
          <a:srcRect b="0" l="0" r="0" t="0"/>
          <a:stretch/>
        </p:blipFill>
        <p:spPr>
          <a:xfrm>
            <a:off x="5309725" y="3415386"/>
            <a:ext cx="2320200" cy="1160100"/>
          </a:xfrm>
          <a:prstGeom prst="rect">
            <a:avLst/>
          </a:prstGeom>
          <a:noFill/>
          <a:ln>
            <a:noFill/>
          </a:ln>
        </p:spPr>
      </p:pic>
      <p:sp>
        <p:nvSpPr>
          <p:cNvPr id="452" name="Google Shape;452;g140bcda8c51_0_140"/>
          <p:cNvSpPr/>
          <p:nvPr/>
        </p:nvSpPr>
        <p:spPr>
          <a:xfrm rot="-619349">
            <a:off x="7916834" y="4408471"/>
            <a:ext cx="1481681" cy="677824"/>
          </a:xfrm>
          <a:prstGeom prst="rightArrow">
            <a:avLst>
              <a:gd fmla="val 50000" name="adj1"/>
              <a:gd fmla="val 50000" name="adj2"/>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Arial"/>
              <a:ea typeface="Arial"/>
              <a:cs typeface="Arial"/>
              <a:sym typeface="Arial"/>
            </a:endParaRPr>
          </a:p>
        </p:txBody>
      </p:sp>
      <p:pic>
        <p:nvPicPr>
          <p:cNvPr id="453" name="Google Shape;453;g140bcda8c51_0_140"/>
          <p:cNvPicPr preferRelativeResize="0"/>
          <p:nvPr/>
        </p:nvPicPr>
        <p:blipFill rotWithShape="1">
          <a:blip r:embed="rId5">
            <a:alphaModFix/>
          </a:blip>
          <a:srcRect b="0" l="0" r="0" t="0"/>
          <a:stretch/>
        </p:blipFill>
        <p:spPr>
          <a:xfrm>
            <a:off x="5931175" y="4752900"/>
            <a:ext cx="1238250" cy="12382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7" name="Shape 457"/>
        <p:cNvGrpSpPr/>
        <p:nvPr/>
      </p:nvGrpSpPr>
      <p:grpSpPr>
        <a:xfrm>
          <a:off x="0" y="0"/>
          <a:ext cx="0" cy="0"/>
          <a:chOff x="0" y="0"/>
          <a:chExt cx="0" cy="0"/>
        </a:xfrm>
      </p:grpSpPr>
      <p:sp>
        <p:nvSpPr>
          <p:cNvPr id="458" name="Google Shape;458;g140bcda8c51_0_146"/>
          <p:cNvSpPr txBox="1"/>
          <p:nvPr/>
        </p:nvSpPr>
        <p:spPr>
          <a:xfrm>
            <a:off x="801150" y="2294900"/>
            <a:ext cx="4788300" cy="39867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Did you know that 9% of top brands use no more than 2 colours in their logos?</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Colours make you recognisable, but also create emotions</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Choose colours carefully, use them wisely. Use the same colours on all your documents and designs</a:t>
            </a:r>
            <a:endParaRPr b="0" i="0" sz="1900" u="none" cap="none" strike="noStrike">
              <a:solidFill>
                <a:srgbClr val="000000"/>
              </a:solidFill>
              <a:latin typeface="Poppins"/>
              <a:ea typeface="Poppins"/>
              <a:cs typeface="Poppins"/>
              <a:sym typeface="Poppins"/>
            </a:endParaRPr>
          </a:p>
        </p:txBody>
      </p:sp>
      <p:sp>
        <p:nvSpPr>
          <p:cNvPr id="459" name="Google Shape;459;g140bcda8c51_0_146"/>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60" name="Google Shape;460;g140bcda8c51_0_146"/>
          <p:cNvSpPr txBox="1"/>
          <p:nvPr>
            <p:ph idx="4294967295" type="ctrTitle"/>
          </p:nvPr>
        </p:nvSpPr>
        <p:spPr>
          <a:xfrm>
            <a:off x="801150" y="1015275"/>
            <a:ext cx="4788300" cy="19869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4889"/>
              <a:buFont typeface="Inter Black"/>
              <a:buNone/>
            </a:pPr>
            <a:r>
              <a:rPr b="0" i="0" lang="en-US" sz="4400" u="none" cap="none" strike="noStrike">
                <a:solidFill>
                  <a:schemeClr val="dk1"/>
                </a:solidFill>
                <a:latin typeface="Inter Black"/>
                <a:ea typeface="Inter Black"/>
                <a:cs typeface="Inter Black"/>
                <a:sym typeface="Inter Black"/>
              </a:rPr>
              <a:t>Colours</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ts val="4889"/>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ts val="4889"/>
              <a:buFont typeface="Inter Black"/>
              <a:buNone/>
            </a:pPr>
            <a:r>
              <a:t/>
            </a:r>
            <a:endParaRPr b="0" i="0" sz="4400" u="none" cap="none" strike="noStrike">
              <a:solidFill>
                <a:schemeClr val="dk1"/>
              </a:solidFill>
              <a:latin typeface="Inter Black"/>
              <a:ea typeface="Inter Black"/>
              <a:cs typeface="Inter Black"/>
              <a:sym typeface="Inter Black"/>
            </a:endParaRPr>
          </a:p>
        </p:txBody>
      </p:sp>
      <p:pic>
        <p:nvPicPr>
          <p:cNvPr id="461" name="Google Shape;461;g140bcda8c51_0_146"/>
          <p:cNvPicPr preferRelativeResize="0"/>
          <p:nvPr/>
        </p:nvPicPr>
        <p:blipFill rotWithShape="1">
          <a:blip r:embed="rId3">
            <a:alphaModFix/>
          </a:blip>
          <a:srcRect b="0" l="0" r="0" t="0"/>
          <a:stretch/>
        </p:blipFill>
        <p:spPr>
          <a:xfrm>
            <a:off x="6153625" y="1952375"/>
            <a:ext cx="5343050" cy="3404526"/>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g140bcda8c51_0_153"/>
          <p:cNvSpPr txBox="1"/>
          <p:nvPr/>
        </p:nvSpPr>
        <p:spPr>
          <a:xfrm>
            <a:off x="801150" y="2162449"/>
            <a:ext cx="4788300" cy="44253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Fonts create emotions too!</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Don’t use too many fonts</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Make sure fonts are easy to read and understand</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make sure your fonts match your brand’s personality</a:t>
            </a:r>
            <a:endParaRPr b="0" i="0" sz="1900" u="none" cap="none" strike="noStrike">
              <a:solidFill>
                <a:srgbClr val="000000"/>
              </a:solidFill>
              <a:latin typeface="Poppins"/>
              <a:ea typeface="Poppins"/>
              <a:cs typeface="Poppins"/>
              <a:sym typeface="Poppins"/>
            </a:endParaRPr>
          </a:p>
          <a:p>
            <a:pPr indent="-349250" lvl="1" marL="9144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Fun: Hand drawn or Cursive</a:t>
            </a:r>
            <a:endParaRPr b="0" i="0" sz="1900" u="none" cap="none" strike="noStrike">
              <a:solidFill>
                <a:srgbClr val="000000"/>
              </a:solidFill>
              <a:latin typeface="Poppins"/>
              <a:ea typeface="Poppins"/>
              <a:cs typeface="Poppins"/>
              <a:sym typeface="Poppins"/>
            </a:endParaRPr>
          </a:p>
          <a:p>
            <a:pPr indent="-349250" lvl="1" marL="9144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Luxury: Elegant and fine</a:t>
            </a:r>
            <a:endParaRPr b="0" i="0" sz="1900" u="none" cap="none" strike="noStrike">
              <a:solidFill>
                <a:srgbClr val="000000"/>
              </a:solidFill>
              <a:latin typeface="Poppins"/>
              <a:ea typeface="Poppins"/>
              <a:cs typeface="Poppins"/>
              <a:sym typeface="Poppins"/>
            </a:endParaRPr>
          </a:p>
          <a:p>
            <a:pPr indent="-349250" lvl="1" marL="9144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Adventurous: Round and Bold</a:t>
            </a:r>
            <a:endParaRPr b="0" i="0" sz="19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900"/>
              <a:buFont typeface="Arial"/>
              <a:buNone/>
            </a:pPr>
            <a:r>
              <a:t/>
            </a:r>
            <a:endParaRPr b="0" i="0" sz="1900" u="none" cap="none" strike="noStrike">
              <a:solidFill>
                <a:srgbClr val="000000"/>
              </a:solidFill>
              <a:latin typeface="Poppins"/>
              <a:ea typeface="Poppins"/>
              <a:cs typeface="Poppins"/>
              <a:sym typeface="Poppins"/>
            </a:endParaRPr>
          </a:p>
        </p:txBody>
      </p:sp>
      <p:sp>
        <p:nvSpPr>
          <p:cNvPr id="467" name="Google Shape;467;g140bcda8c51_0_153"/>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68" name="Google Shape;468;g140bcda8c51_0_153"/>
          <p:cNvSpPr txBox="1"/>
          <p:nvPr>
            <p:ph idx="4294967295" type="ctrTitle"/>
          </p:nvPr>
        </p:nvSpPr>
        <p:spPr>
          <a:xfrm>
            <a:off x="801150" y="1029992"/>
            <a:ext cx="4788300" cy="19869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4889"/>
              <a:buFont typeface="Inter Black"/>
              <a:buNone/>
            </a:pPr>
            <a:r>
              <a:rPr b="0" i="0" lang="en-US" sz="4400" u="none" cap="none" strike="noStrike">
                <a:solidFill>
                  <a:schemeClr val="dk1"/>
                </a:solidFill>
                <a:latin typeface="Inter Black"/>
                <a:ea typeface="Inter Black"/>
                <a:cs typeface="Inter Black"/>
                <a:sym typeface="Inter Black"/>
                <a:extLst>
                  <a:ext uri="http://customooxmlschemas.google.com/">
                    <go:slidesCustomData xmlns:go="http://customooxmlschemas.google.com/" textRoundtripDataId="11"/>
                  </a:ext>
                </a:extLst>
              </a:rPr>
              <a:t>Fonts</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ts val="4889"/>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ts val="4889"/>
              <a:buFont typeface="Inter Black"/>
              <a:buNone/>
            </a:pPr>
            <a:r>
              <a:t/>
            </a:r>
            <a:endParaRPr b="0" i="0" sz="4400" u="none" cap="none" strike="noStrike">
              <a:solidFill>
                <a:schemeClr val="dk1"/>
              </a:solidFill>
              <a:latin typeface="Inter Black"/>
              <a:ea typeface="Inter Black"/>
              <a:cs typeface="Inter Black"/>
              <a:sym typeface="Inter Black"/>
            </a:endParaRPr>
          </a:p>
        </p:txBody>
      </p:sp>
      <p:grpSp>
        <p:nvGrpSpPr>
          <p:cNvPr id="469" name="Google Shape;469;g140bcda8c51_0_153"/>
          <p:cNvGrpSpPr/>
          <p:nvPr/>
        </p:nvGrpSpPr>
        <p:grpSpPr>
          <a:xfrm>
            <a:off x="6207538" y="1492225"/>
            <a:ext cx="4757226" cy="4380583"/>
            <a:chOff x="6207538" y="1492225"/>
            <a:chExt cx="4757226" cy="4380583"/>
          </a:xfrm>
        </p:grpSpPr>
        <p:pic>
          <p:nvPicPr>
            <p:cNvPr id="470" name="Google Shape;470;g140bcda8c51_0_153"/>
            <p:cNvPicPr preferRelativeResize="0"/>
            <p:nvPr/>
          </p:nvPicPr>
          <p:blipFill rotWithShape="1">
            <a:blip r:embed="rId3">
              <a:alphaModFix/>
            </a:blip>
            <a:srcRect b="0" l="0" r="0" t="0"/>
            <a:stretch/>
          </p:blipFill>
          <p:spPr>
            <a:xfrm>
              <a:off x="6394837" y="2657987"/>
              <a:ext cx="4382650" cy="965125"/>
            </a:xfrm>
            <a:prstGeom prst="rect">
              <a:avLst/>
            </a:prstGeom>
            <a:noFill/>
            <a:ln>
              <a:noFill/>
            </a:ln>
          </p:spPr>
        </p:pic>
        <p:pic>
          <p:nvPicPr>
            <p:cNvPr id="471" name="Google Shape;471;g140bcda8c51_0_153"/>
            <p:cNvPicPr preferRelativeResize="0"/>
            <p:nvPr/>
          </p:nvPicPr>
          <p:blipFill rotWithShape="1">
            <a:blip r:embed="rId4">
              <a:alphaModFix/>
            </a:blip>
            <a:srcRect b="0" l="0" r="0" t="0"/>
            <a:stretch/>
          </p:blipFill>
          <p:spPr>
            <a:xfrm>
              <a:off x="6207538" y="5128725"/>
              <a:ext cx="4757226" cy="744083"/>
            </a:xfrm>
            <a:prstGeom prst="rect">
              <a:avLst/>
            </a:prstGeom>
            <a:noFill/>
            <a:ln>
              <a:noFill/>
            </a:ln>
          </p:spPr>
        </p:pic>
        <p:pic>
          <p:nvPicPr>
            <p:cNvPr id="472" name="Google Shape;472;g140bcda8c51_0_153"/>
            <p:cNvPicPr preferRelativeResize="0"/>
            <p:nvPr/>
          </p:nvPicPr>
          <p:blipFill rotWithShape="1">
            <a:blip r:embed="rId5">
              <a:alphaModFix/>
            </a:blip>
            <a:srcRect b="0" l="0" r="0" t="0"/>
            <a:stretch/>
          </p:blipFill>
          <p:spPr>
            <a:xfrm>
              <a:off x="6717613" y="3974575"/>
              <a:ext cx="3737111" cy="802675"/>
            </a:xfrm>
            <a:prstGeom prst="rect">
              <a:avLst/>
            </a:prstGeom>
            <a:noFill/>
            <a:ln>
              <a:noFill/>
            </a:ln>
          </p:spPr>
        </p:pic>
        <p:pic>
          <p:nvPicPr>
            <p:cNvPr id="473" name="Google Shape;473;g140bcda8c51_0_153"/>
            <p:cNvPicPr preferRelativeResize="0"/>
            <p:nvPr/>
          </p:nvPicPr>
          <p:blipFill rotWithShape="1">
            <a:blip r:embed="rId6">
              <a:alphaModFix/>
            </a:blip>
            <a:srcRect b="0" l="0" r="0" t="0"/>
            <a:stretch/>
          </p:blipFill>
          <p:spPr>
            <a:xfrm>
              <a:off x="6275188" y="1492225"/>
              <a:ext cx="4621901" cy="802675"/>
            </a:xfrm>
            <a:prstGeom prst="rect">
              <a:avLst/>
            </a:prstGeom>
            <a:noFill/>
            <a:ln>
              <a:noFill/>
            </a:ln>
          </p:spPr>
        </p:pic>
      </p:gr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sp>
        <p:nvSpPr>
          <p:cNvPr id="478" name="Google Shape;478;g140bcda8c51_0_17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79" name="Google Shape;479;g140bcda8c51_0_177"/>
          <p:cNvSpPr txBox="1"/>
          <p:nvPr/>
        </p:nvSpPr>
        <p:spPr>
          <a:xfrm>
            <a:off x="6923325" y="2312999"/>
            <a:ext cx="4788300" cy="22320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Unclear value</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Too much text</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Difficult to read</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No emotion </a:t>
            </a:r>
            <a:endParaRPr b="0" i="0" sz="19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900"/>
              <a:buFont typeface="Arial"/>
              <a:buNone/>
            </a:pPr>
            <a:r>
              <a:t/>
            </a:r>
            <a:endParaRPr b="0" i="0" sz="1900" u="none" cap="none" strike="noStrike">
              <a:solidFill>
                <a:srgbClr val="000000"/>
              </a:solidFill>
              <a:latin typeface="Poppins"/>
              <a:ea typeface="Poppins"/>
              <a:cs typeface="Poppins"/>
              <a:sym typeface="Poppins"/>
            </a:endParaRPr>
          </a:p>
        </p:txBody>
      </p:sp>
      <p:pic>
        <p:nvPicPr>
          <p:cNvPr id="480" name="Google Shape;480;g140bcda8c51_0_177"/>
          <p:cNvPicPr preferRelativeResize="0"/>
          <p:nvPr/>
        </p:nvPicPr>
        <p:blipFill rotWithShape="1">
          <a:blip r:embed="rId3">
            <a:alphaModFix/>
          </a:blip>
          <a:srcRect b="0" l="0" r="0" t="0"/>
          <a:stretch/>
        </p:blipFill>
        <p:spPr>
          <a:xfrm>
            <a:off x="1285575" y="152400"/>
            <a:ext cx="4633318" cy="6553201"/>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4" name="Shape 484"/>
        <p:cNvGrpSpPr/>
        <p:nvPr/>
      </p:nvGrpSpPr>
      <p:grpSpPr>
        <a:xfrm>
          <a:off x="0" y="0"/>
          <a:ext cx="0" cy="0"/>
          <a:chOff x="0" y="0"/>
          <a:chExt cx="0" cy="0"/>
        </a:xfrm>
      </p:grpSpPr>
      <p:sp>
        <p:nvSpPr>
          <p:cNvPr id="485" name="Google Shape;485;g140bcda8c51_0_185"/>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486" name="Google Shape;486;g140bcda8c51_0_185"/>
          <p:cNvPicPr preferRelativeResize="0"/>
          <p:nvPr/>
        </p:nvPicPr>
        <p:blipFill rotWithShape="1">
          <a:blip r:embed="rId3">
            <a:alphaModFix/>
          </a:blip>
          <a:srcRect b="0" l="0" r="0" t="0"/>
          <a:stretch/>
        </p:blipFill>
        <p:spPr>
          <a:xfrm>
            <a:off x="874725" y="152400"/>
            <a:ext cx="4632820" cy="6553198"/>
          </a:xfrm>
          <a:prstGeom prst="rect">
            <a:avLst/>
          </a:prstGeom>
          <a:noFill/>
          <a:ln>
            <a:noFill/>
          </a:ln>
        </p:spPr>
      </p:pic>
      <p:sp>
        <p:nvSpPr>
          <p:cNvPr id="487" name="Google Shape;487;g140bcda8c51_0_185"/>
          <p:cNvSpPr txBox="1"/>
          <p:nvPr/>
        </p:nvSpPr>
        <p:spPr>
          <a:xfrm>
            <a:off x="6481825" y="2353774"/>
            <a:ext cx="4788300" cy="26706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Value proposition an clear information</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Sales hook (discount and pricing)</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Single image, showing the target market and destination</a:t>
            </a:r>
            <a:endParaRPr b="0" i="0" sz="19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900"/>
              <a:buFont typeface="Arial"/>
              <a:buNone/>
            </a:pPr>
            <a:r>
              <a:t/>
            </a:r>
            <a:endParaRPr b="0" i="0" sz="1900" u="none" cap="none" strike="noStrike">
              <a:solidFill>
                <a:srgbClr val="000000"/>
              </a:solidFill>
              <a:latin typeface="Poppins"/>
              <a:ea typeface="Poppins"/>
              <a:cs typeface="Poppins"/>
              <a:sym typeface="Poppins"/>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2" name="Shape 492"/>
        <p:cNvGrpSpPr/>
        <p:nvPr/>
      </p:nvGrpSpPr>
      <p:grpSpPr>
        <a:xfrm>
          <a:off x="0" y="0"/>
          <a:ext cx="0" cy="0"/>
          <a:chOff x="0" y="0"/>
          <a:chExt cx="0" cy="0"/>
        </a:xfrm>
      </p:grpSpPr>
      <p:sp>
        <p:nvSpPr>
          <p:cNvPr id="493" name="Google Shape;493;g1413b90a075_0_4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94" name="Google Shape;494;g1413b90a075_0_47"/>
          <p:cNvSpPr txBox="1"/>
          <p:nvPr>
            <p:ph type="ctrTitle"/>
          </p:nvPr>
        </p:nvSpPr>
        <p:spPr>
          <a:xfrm>
            <a:off x="784950" y="2430150"/>
            <a:ext cx="10622100" cy="17577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SzPts val="5600"/>
              <a:buNone/>
            </a:pPr>
            <a:r>
              <a:rPr lang="en-US"/>
              <a:t>Preparing your brand for  Digital Marketing activities</a:t>
            </a:r>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id="499" name="Google Shape;499;g1413b90a075_0_53"/>
          <p:cNvSpPr txBox="1"/>
          <p:nvPr/>
        </p:nvSpPr>
        <p:spPr>
          <a:xfrm>
            <a:off x="801150" y="2692250"/>
            <a:ext cx="5659500" cy="39867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An Avatar is used to show your logo on social media platforms and other sites. It is usually a small square or circle</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Make sure your logo can be cropped as a square or a circle, without cutting off parts of the design</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Tip: Ask your designer to leave some space around the logo</a:t>
            </a:r>
            <a:endParaRPr b="0" i="0" sz="19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900"/>
              <a:buFont typeface="Arial"/>
              <a:buNone/>
            </a:pPr>
            <a:r>
              <a:t/>
            </a:r>
            <a:endParaRPr b="0" i="0" sz="1900" u="none" cap="none" strike="noStrike">
              <a:solidFill>
                <a:srgbClr val="000000"/>
              </a:solidFill>
              <a:latin typeface="Poppins"/>
              <a:ea typeface="Poppins"/>
              <a:cs typeface="Poppins"/>
              <a:sym typeface="Poppins"/>
            </a:endParaRPr>
          </a:p>
        </p:txBody>
      </p:sp>
      <p:sp>
        <p:nvSpPr>
          <p:cNvPr id="500" name="Google Shape;500;g1413b90a075_0_53"/>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501" name="Google Shape;501;g1413b90a075_0_53"/>
          <p:cNvSpPr txBox="1"/>
          <p:nvPr>
            <p:ph idx="4294967295" type="ctrTitle"/>
          </p:nvPr>
        </p:nvSpPr>
        <p:spPr>
          <a:xfrm>
            <a:off x="801150" y="1029992"/>
            <a:ext cx="4788300" cy="19869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Profile pictures and “</a:t>
            </a:r>
            <a:r>
              <a:rPr b="0" i="0" lang="en-US" sz="4400" u="none" cap="none" strike="noStrike">
                <a:solidFill>
                  <a:schemeClr val="dk1"/>
                </a:solidFill>
                <a:latin typeface="Inter Black"/>
                <a:ea typeface="Inter Black"/>
                <a:cs typeface="Inter Black"/>
                <a:sym typeface="Inter Black"/>
                <a:extLst>
                  <a:ext uri="http://customooxmlschemas.google.com/">
                    <go:slidesCustomData xmlns:go="http://customooxmlschemas.google.com/" textRoundtripDataId="12"/>
                  </a:ext>
                </a:extLst>
              </a:rPr>
              <a:t>Avatars</a:t>
            </a:r>
            <a:r>
              <a:rPr b="0" i="0" lang="en-US" sz="4400" u="none" cap="none" strike="noStrike">
                <a:solidFill>
                  <a:schemeClr val="dk1"/>
                </a:solidFill>
                <a:latin typeface="Inter Black"/>
                <a:ea typeface="Inter Black"/>
                <a:cs typeface="Inter Black"/>
                <a:sym typeface="Inter Black"/>
              </a:rPr>
              <a:t>”</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p:txBody>
      </p:sp>
      <p:pic>
        <p:nvPicPr>
          <p:cNvPr id="502" name="Google Shape;502;g1413b90a075_0_53"/>
          <p:cNvPicPr preferRelativeResize="0"/>
          <p:nvPr/>
        </p:nvPicPr>
        <p:blipFill rotWithShape="1">
          <a:blip r:embed="rId3">
            <a:alphaModFix/>
          </a:blip>
          <a:srcRect b="0" l="0" r="38389" t="0"/>
          <a:stretch/>
        </p:blipFill>
        <p:spPr>
          <a:xfrm>
            <a:off x="6917500" y="2228485"/>
            <a:ext cx="3919848" cy="3620026"/>
          </a:xfrm>
          <a:prstGeom prst="rect">
            <a:avLst/>
          </a:prstGeom>
          <a:noFill/>
          <a:ln>
            <a:noFill/>
          </a:ln>
        </p:spPr>
      </p:pic>
      <p:pic>
        <p:nvPicPr>
          <p:cNvPr id="503" name="Google Shape;503;g1413b90a075_0_53"/>
          <p:cNvPicPr preferRelativeResize="0"/>
          <p:nvPr/>
        </p:nvPicPr>
        <p:blipFill rotWithShape="1">
          <a:blip r:embed="rId4">
            <a:alphaModFix/>
          </a:blip>
          <a:srcRect b="0" l="0" r="58376" t="0"/>
          <a:stretch/>
        </p:blipFill>
        <p:spPr>
          <a:xfrm>
            <a:off x="8272398" y="650760"/>
            <a:ext cx="2056799" cy="1398900"/>
          </a:xfrm>
          <a:prstGeom prst="rect">
            <a:avLst/>
          </a:prstGeom>
          <a:noFill/>
          <a:ln>
            <a:noFill/>
          </a:ln>
        </p:spPr>
      </p:pic>
      <p:sp>
        <p:nvSpPr>
          <p:cNvPr id="504" name="Google Shape;504;g1413b90a075_0_53"/>
          <p:cNvSpPr/>
          <p:nvPr/>
        </p:nvSpPr>
        <p:spPr>
          <a:xfrm rot="7977993">
            <a:off x="8646013" y="2188784"/>
            <a:ext cx="1088074" cy="677762"/>
          </a:xfrm>
          <a:prstGeom prst="rightArrow">
            <a:avLst>
              <a:gd fmla="val 50000" name="adj1"/>
              <a:gd fmla="val 50000" name="adj2"/>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chemeClr val="lt2"/>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 name="Shape 193"/>
        <p:cNvGrpSpPr/>
        <p:nvPr/>
      </p:nvGrpSpPr>
      <p:grpSpPr>
        <a:xfrm>
          <a:off x="0" y="0"/>
          <a:ext cx="0" cy="0"/>
          <a:chOff x="0" y="0"/>
          <a:chExt cx="0" cy="0"/>
        </a:xfrm>
      </p:grpSpPr>
      <p:sp>
        <p:nvSpPr>
          <p:cNvPr id="194" name="Google Shape;194;g1524a7f5bf3_0_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95" name="Google Shape;195;g1524a7f5bf3_0_0"/>
          <p:cNvSpPr txBox="1"/>
          <p:nvPr/>
        </p:nvSpPr>
        <p:spPr>
          <a:xfrm>
            <a:off x="874725" y="2073325"/>
            <a:ext cx="4788300" cy="26706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Lorem ipsum dolor sit amet, consectetur adipiscing elit.</a:t>
            </a:r>
            <a:endParaRPr b="0" i="0" sz="18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Lorem ipsum dolor sit amet, consectetur adipiscing elit.</a:t>
            </a:r>
            <a:endParaRPr b="0" i="0" sz="18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Lorem ipsum dolor sit amet, consectetur adipiscing elit.</a:t>
            </a:r>
            <a:endParaRPr b="0" i="0" sz="1900" u="none" cap="none" strike="noStrike">
              <a:solidFill>
                <a:srgbClr val="000000"/>
              </a:solidFill>
              <a:latin typeface="Poppins"/>
              <a:ea typeface="Poppins"/>
              <a:cs typeface="Poppins"/>
              <a:sym typeface="Poppins"/>
            </a:endParaRPr>
          </a:p>
        </p:txBody>
      </p:sp>
      <p:sp>
        <p:nvSpPr>
          <p:cNvPr id="196" name="Google Shape;196;g1524a7f5bf3_0_0"/>
          <p:cNvSpPr txBox="1"/>
          <p:nvPr>
            <p:ph idx="4294967295" type="ctrTitle"/>
          </p:nvPr>
        </p:nvSpPr>
        <p:spPr>
          <a:xfrm>
            <a:off x="874718" y="986625"/>
            <a:ext cx="4788300" cy="814500"/>
          </a:xfrm>
          <a:prstGeom prst="rect">
            <a:avLst/>
          </a:prstGeom>
          <a:noFill/>
          <a:ln>
            <a:noFill/>
          </a:ln>
        </p:spPr>
        <p:txBody>
          <a:bodyPr anchorCtr="0" anchor="t" bIns="0" lIns="0" spcFirstLastPara="1" rIns="0" wrap="square" tIns="0">
            <a:normAutofit/>
          </a:bodyPr>
          <a:lstStyle/>
          <a:p>
            <a:pPr indent="0" lvl="0" marL="0" marR="0" rtl="0" algn="l">
              <a:lnSpc>
                <a:spcPct val="90000"/>
              </a:lnSpc>
              <a:spcBef>
                <a:spcPts val="0"/>
              </a:spcBef>
              <a:spcAft>
                <a:spcPts val="0"/>
              </a:spcAft>
              <a:buClr>
                <a:schemeClr val="dk1"/>
              </a:buClr>
              <a:buSzPts val="5600"/>
              <a:buFont typeface="Inter Black"/>
              <a:buNone/>
            </a:pPr>
            <a:r>
              <a:rPr b="0" i="0" lang="en-US" sz="4400" u="none" cap="none" strike="noStrike">
                <a:solidFill>
                  <a:schemeClr val="dk1"/>
                </a:solidFill>
                <a:latin typeface="Inter Black"/>
                <a:ea typeface="Inter Black"/>
                <a:cs typeface="Inter Black"/>
                <a:sym typeface="Inter Black"/>
              </a:rPr>
              <a:t>Speaker Bio</a:t>
            </a:r>
            <a:endParaRPr b="0" i="0" sz="4400" u="none" cap="none" strike="noStrike">
              <a:solidFill>
                <a:schemeClr val="dk1"/>
              </a:solidFill>
              <a:latin typeface="Inter Black"/>
              <a:ea typeface="Inter Black"/>
              <a:cs typeface="Inter Black"/>
              <a:sym typeface="Inter Black"/>
            </a:endParaRPr>
          </a:p>
        </p:txBody>
      </p:sp>
      <p:sp>
        <p:nvSpPr>
          <p:cNvPr id="197" name="Google Shape;197;g1524a7f5bf3_0_0"/>
          <p:cNvSpPr/>
          <p:nvPr>
            <p:ph idx="2" type="pic"/>
          </p:nvPr>
        </p:nvSpPr>
        <p:spPr>
          <a:xfrm>
            <a:off x="6170700" y="929275"/>
            <a:ext cx="5244300" cy="4958700"/>
          </a:xfrm>
          <a:prstGeom prst="roundRect">
            <a:avLst>
              <a:gd fmla="val 3917" name="adj"/>
            </a:avLst>
          </a:prstGeom>
          <a:solidFill>
            <a:srgbClr val="FFE8CB"/>
          </a:solidFill>
          <a:ln>
            <a:noFill/>
          </a:ln>
        </p:spPr>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8" name="Shape 508"/>
        <p:cNvGrpSpPr/>
        <p:nvPr/>
      </p:nvGrpSpPr>
      <p:grpSpPr>
        <a:xfrm>
          <a:off x="0" y="0"/>
          <a:ext cx="0" cy="0"/>
          <a:chOff x="0" y="0"/>
          <a:chExt cx="0" cy="0"/>
        </a:xfrm>
      </p:grpSpPr>
      <p:sp>
        <p:nvSpPr>
          <p:cNvPr id="509" name="Google Shape;509;g1413b90a075_0_64"/>
          <p:cNvSpPr txBox="1"/>
          <p:nvPr/>
        </p:nvSpPr>
        <p:spPr>
          <a:xfrm>
            <a:off x="801150" y="2721683"/>
            <a:ext cx="5659500" cy="1793100"/>
          </a:xfrm>
          <a:prstGeom prst="rect">
            <a:avLst/>
          </a:prstGeom>
          <a:noFill/>
          <a:ln>
            <a:noFill/>
          </a:ln>
        </p:spPr>
        <p:txBody>
          <a:bodyPr anchorCtr="0" anchor="t" bIns="91425" lIns="91425" spcFirstLastPara="1" rIns="91425" wrap="square" tIns="91425">
            <a:spAutoFit/>
          </a:bodyPr>
          <a:lstStyle/>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Facebook Cover Photo</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Square graphics for Instagram and Facebook</a:t>
            </a:r>
            <a:endParaRPr b="0" i="0" sz="1900" u="none" cap="none" strike="noStrike">
              <a:solidFill>
                <a:srgbClr val="000000"/>
              </a:solidFill>
              <a:latin typeface="Poppins"/>
              <a:ea typeface="Poppins"/>
              <a:cs typeface="Poppins"/>
              <a:sym typeface="Poppins"/>
            </a:endParaRPr>
          </a:p>
          <a:p>
            <a:pPr indent="-349250" lvl="0" marL="457200" marR="0" rtl="0" algn="l">
              <a:lnSpc>
                <a:spcPct val="150000"/>
              </a:lnSpc>
              <a:spcBef>
                <a:spcPts val="0"/>
              </a:spcBef>
              <a:spcAft>
                <a:spcPts val="0"/>
              </a:spcAft>
              <a:buClr>
                <a:srgbClr val="000000"/>
              </a:buClr>
              <a:buSzPts val="1900"/>
              <a:buFont typeface="Poppins"/>
              <a:buChar char="✔"/>
            </a:pPr>
            <a:r>
              <a:rPr b="0" i="0" lang="en-US" sz="1900" u="none" cap="none" strike="noStrike">
                <a:solidFill>
                  <a:srgbClr val="000000"/>
                </a:solidFill>
                <a:latin typeface="Poppins"/>
                <a:ea typeface="Poppins"/>
                <a:cs typeface="Poppins"/>
                <a:sym typeface="Poppins"/>
              </a:rPr>
              <a:t>Tall graphics for Stories</a:t>
            </a:r>
            <a:endParaRPr b="0" i="0" sz="1900" u="none" cap="none" strike="noStrike">
              <a:solidFill>
                <a:srgbClr val="000000"/>
              </a:solidFill>
              <a:latin typeface="Poppins"/>
              <a:ea typeface="Poppins"/>
              <a:cs typeface="Poppins"/>
              <a:sym typeface="Poppins"/>
            </a:endParaRPr>
          </a:p>
        </p:txBody>
      </p:sp>
      <p:sp>
        <p:nvSpPr>
          <p:cNvPr id="510" name="Google Shape;510;g1413b90a075_0_64"/>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511" name="Google Shape;511;g1413b90a075_0_64"/>
          <p:cNvSpPr txBox="1"/>
          <p:nvPr>
            <p:ph idx="4294967295" type="ctrTitle"/>
          </p:nvPr>
        </p:nvSpPr>
        <p:spPr>
          <a:xfrm>
            <a:off x="801150" y="1030000"/>
            <a:ext cx="5806800" cy="853800"/>
          </a:xfrm>
          <a:prstGeom prst="rect">
            <a:avLst/>
          </a:prstGeom>
          <a:noFill/>
          <a:ln>
            <a:noFill/>
          </a:ln>
        </p:spPr>
        <p:txBody>
          <a:bodyPr anchorCtr="0" anchor="t" bIns="0" lIns="0" spcFirstLastPara="1" rIns="0" wrap="square" tIns="0">
            <a:normAutofit fontScale="90000"/>
          </a:bodyPr>
          <a:lstStyle/>
          <a:p>
            <a:pPr indent="0" lvl="0" marL="0" marR="0" rtl="0" algn="l">
              <a:lnSpc>
                <a:spcPct val="90000"/>
              </a:lnSpc>
              <a:spcBef>
                <a:spcPts val="0"/>
              </a:spcBef>
              <a:spcAft>
                <a:spcPts val="0"/>
              </a:spcAft>
              <a:buClr>
                <a:schemeClr val="dk1"/>
              </a:buClr>
              <a:buSzPct val="111111"/>
              <a:buFont typeface="Inter Black"/>
              <a:buNone/>
            </a:pPr>
            <a:r>
              <a:rPr b="0" i="0" lang="en-US" sz="4400" u="none" cap="none" strike="noStrike">
                <a:solidFill>
                  <a:schemeClr val="dk1"/>
                </a:solidFill>
                <a:latin typeface="Inter Black"/>
                <a:ea typeface="Inter Black"/>
                <a:cs typeface="Inter Black"/>
                <a:sym typeface="Inter Black"/>
              </a:rPr>
              <a:t>Social Media sizes and layouts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a:p>
            <a:pPr indent="0" lvl="0" marL="0" marR="0" rtl="0" algn="l">
              <a:lnSpc>
                <a:spcPct val="90000"/>
              </a:lnSpc>
              <a:spcBef>
                <a:spcPts val="0"/>
              </a:spcBef>
              <a:spcAft>
                <a:spcPts val="0"/>
              </a:spcAft>
              <a:buClr>
                <a:schemeClr val="dk1"/>
              </a:buClr>
              <a:buSzPct val="111111"/>
              <a:buFont typeface="Inter Black"/>
              <a:buNone/>
            </a:pPr>
            <a:r>
              <a:t/>
            </a:r>
            <a:endParaRPr b="0" i="0" sz="4400" u="none" cap="none" strike="noStrike">
              <a:solidFill>
                <a:schemeClr val="dk1"/>
              </a:solidFill>
              <a:latin typeface="Inter Black"/>
              <a:ea typeface="Inter Black"/>
              <a:cs typeface="Inter Black"/>
              <a:sym typeface="Inter Black"/>
            </a:endParaRPr>
          </a:p>
        </p:txBody>
      </p:sp>
      <p:pic>
        <p:nvPicPr>
          <p:cNvPr id="512" name="Google Shape;512;g1413b90a075_0_64"/>
          <p:cNvPicPr preferRelativeResize="0"/>
          <p:nvPr/>
        </p:nvPicPr>
        <p:blipFill rotWithShape="1">
          <a:blip r:embed="rId3">
            <a:alphaModFix/>
          </a:blip>
          <a:srcRect b="0" l="0" r="0" t="0"/>
          <a:stretch/>
        </p:blipFill>
        <p:spPr>
          <a:xfrm>
            <a:off x="6939425" y="483662"/>
            <a:ext cx="3301200" cy="5890674"/>
          </a:xfrm>
          <a:prstGeom prst="rect">
            <a:avLst/>
          </a:prstGeom>
          <a:noFill/>
          <a:ln>
            <a:noFill/>
          </a:ln>
          <a:effectLst>
            <a:outerShdw blurRad="57150" rotWithShape="0" algn="bl" dir="5400000" dist="19050">
              <a:srgbClr val="000000">
                <a:alpha val="49019"/>
              </a:srgbClr>
            </a:outerShdw>
          </a:effectLst>
        </p:spPr>
      </p:pic>
      <p:pic>
        <p:nvPicPr>
          <p:cNvPr id="513" name="Google Shape;513;g1413b90a075_0_64"/>
          <p:cNvPicPr preferRelativeResize="0"/>
          <p:nvPr/>
        </p:nvPicPr>
        <p:blipFill rotWithShape="1">
          <a:blip r:embed="rId4">
            <a:alphaModFix/>
          </a:blip>
          <a:srcRect b="0" l="0" r="0" t="0"/>
          <a:stretch/>
        </p:blipFill>
        <p:spPr>
          <a:xfrm>
            <a:off x="9073050" y="1551575"/>
            <a:ext cx="2640950" cy="2668450"/>
          </a:xfrm>
          <a:prstGeom prst="rect">
            <a:avLst/>
          </a:prstGeom>
          <a:noFill/>
          <a:ln>
            <a:noFill/>
          </a:ln>
          <a:effectLst>
            <a:outerShdw blurRad="57150" rotWithShape="0" algn="bl" dir="5400000" dist="19050">
              <a:srgbClr val="000000">
                <a:alpha val="49019"/>
              </a:srgbClr>
            </a:outerShdw>
          </a:effectLst>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sp>
        <p:nvSpPr>
          <p:cNvPr id="518" name="Google Shape;518;g140bcda8c51_0_194"/>
          <p:cNvSpPr txBox="1"/>
          <p:nvPr/>
        </p:nvSpPr>
        <p:spPr>
          <a:xfrm>
            <a:off x="1503125" y="4636740"/>
            <a:ext cx="4639800" cy="15054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b="0" i="0" lang="en-US" sz="1600" u="none" cap="none" strike="noStrike">
                <a:solidFill>
                  <a:schemeClr val="dk1"/>
                </a:solidFill>
                <a:latin typeface="Inter Black"/>
                <a:ea typeface="Inter Black"/>
                <a:cs typeface="Inter Black"/>
                <a:sym typeface="Inter Black"/>
              </a:rPr>
              <a:t>15 Minutes </a:t>
            </a:r>
            <a:endParaRPr b="0" i="0" sz="1600" u="none" cap="none" strike="noStrike">
              <a:solidFill>
                <a:schemeClr val="dk1"/>
              </a:solidFill>
              <a:latin typeface="Inter Black"/>
              <a:ea typeface="Inter Black"/>
              <a:cs typeface="Inter Black"/>
              <a:sym typeface="Inter Black"/>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Poppins"/>
                <a:ea typeface="Poppins"/>
                <a:cs typeface="Poppins"/>
                <a:sym typeface="Poppins"/>
                <a:extLst>
                  <a:ext uri="http://customooxmlschemas.google.com/">
                    <go:slidesCustomData xmlns:go="http://customooxmlschemas.google.com/" textRoundtripDataId="13"/>
                  </a:ext>
                </a:extLst>
              </a:rPr>
              <a:t>Use a notepad </a:t>
            </a:r>
            <a:r>
              <a:rPr b="0" i="0" lang="en-US" sz="1400" u="none" cap="none" strike="noStrike">
                <a:solidFill>
                  <a:srgbClr val="000000"/>
                </a:solidFill>
                <a:latin typeface="Poppins"/>
                <a:ea typeface="Poppins"/>
                <a:cs typeface="Poppins"/>
                <a:sym typeface="Poppins"/>
              </a:rPr>
              <a:t>to complete this exercise, writing down your thoughts and ideas, following the 3 points above </a:t>
            </a:r>
            <a:endParaRPr b="0" i="0" sz="1400" u="none" cap="none" strike="noStrike">
              <a:solidFill>
                <a:srgbClr val="000000"/>
              </a:solidFill>
              <a:latin typeface="Arial"/>
              <a:ea typeface="Arial"/>
              <a:cs typeface="Arial"/>
              <a:sym typeface="Arial"/>
            </a:endParaRPr>
          </a:p>
        </p:txBody>
      </p:sp>
      <p:sp>
        <p:nvSpPr>
          <p:cNvPr id="519" name="Google Shape;519;g140bcda8c51_0_194"/>
          <p:cNvSpPr/>
          <p:nvPr/>
        </p:nvSpPr>
        <p:spPr>
          <a:xfrm>
            <a:off x="1503128" y="3874547"/>
            <a:ext cx="543300" cy="543300"/>
          </a:xfrm>
          <a:prstGeom prst="ellipse">
            <a:avLst/>
          </a:prstGeom>
          <a:solidFill>
            <a:schemeClr val="accent1">
              <a:alpha val="20000"/>
            </a:schemeClr>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accent1"/>
                </a:solidFill>
                <a:latin typeface="Poppins"/>
                <a:ea typeface="Poppins"/>
                <a:cs typeface="Poppins"/>
                <a:sym typeface="Poppins"/>
              </a:rPr>
              <a:t>15</a:t>
            </a:r>
            <a:endParaRPr b="1" i="0" sz="1400" u="none" cap="none" strike="noStrike">
              <a:solidFill>
                <a:srgbClr val="000000"/>
              </a:solidFill>
              <a:latin typeface="Poppins"/>
              <a:ea typeface="Poppins"/>
              <a:cs typeface="Poppins"/>
              <a:sym typeface="Poppins"/>
            </a:endParaRPr>
          </a:p>
        </p:txBody>
      </p:sp>
      <p:sp>
        <p:nvSpPr>
          <p:cNvPr id="520" name="Google Shape;520;g140bcda8c51_0_194"/>
          <p:cNvSpPr txBox="1"/>
          <p:nvPr/>
        </p:nvSpPr>
        <p:spPr>
          <a:xfrm>
            <a:off x="6448149" y="4636740"/>
            <a:ext cx="4293300" cy="8589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b="0" i="0" lang="en-US" sz="1600" u="none" cap="none" strike="noStrike">
                <a:solidFill>
                  <a:schemeClr val="dk1"/>
                </a:solidFill>
                <a:latin typeface="Inter Black"/>
                <a:ea typeface="Inter Black"/>
                <a:cs typeface="Inter Black"/>
                <a:sym typeface="Inter Black"/>
              </a:rPr>
              <a:t>3 Minutes Feedback </a:t>
            </a:r>
            <a:endParaRPr b="0" i="0" sz="1600" u="none" cap="none" strike="noStrike">
              <a:solidFill>
                <a:schemeClr val="dk1"/>
              </a:solidFill>
              <a:latin typeface="Inter Black"/>
              <a:ea typeface="Inter Black"/>
              <a:cs typeface="Inter Black"/>
              <a:sym typeface="Inter Black"/>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400"/>
              <a:buFont typeface="Arial"/>
              <a:buNone/>
            </a:pPr>
            <a:r>
              <a:rPr b="0" i="0" lang="en-US" sz="1400" u="none" cap="none" strike="noStrike">
                <a:solidFill>
                  <a:srgbClr val="000000"/>
                </a:solidFill>
                <a:latin typeface="Poppins"/>
                <a:ea typeface="Poppins"/>
                <a:cs typeface="Poppins"/>
                <a:sym typeface="Poppins"/>
              </a:rPr>
              <a:t>Volunteer if you’d like to share yours!</a:t>
            </a:r>
            <a:endParaRPr b="0" i="0" sz="1400" u="none" cap="none" strike="noStrike">
              <a:solidFill>
                <a:srgbClr val="000000"/>
              </a:solidFill>
              <a:latin typeface="Poppins"/>
              <a:ea typeface="Poppins"/>
              <a:cs typeface="Poppins"/>
              <a:sym typeface="Poppins"/>
            </a:endParaRPr>
          </a:p>
        </p:txBody>
      </p:sp>
      <p:sp>
        <p:nvSpPr>
          <p:cNvPr id="521" name="Google Shape;521;g140bcda8c51_0_194"/>
          <p:cNvSpPr/>
          <p:nvPr/>
        </p:nvSpPr>
        <p:spPr>
          <a:xfrm>
            <a:off x="6332477" y="3874547"/>
            <a:ext cx="543300" cy="543300"/>
          </a:xfrm>
          <a:prstGeom prst="ellipse">
            <a:avLst/>
          </a:prstGeom>
          <a:solidFill>
            <a:schemeClr val="accent1">
              <a:alpha val="20000"/>
            </a:schemeClr>
          </a:solidFill>
          <a:ln>
            <a:noFill/>
          </a:ln>
        </p:spPr>
        <p:txBody>
          <a:bodyPr anchorCtr="0" anchor="ctr" bIns="45700" lIns="0" spcFirstLastPara="1" rIns="0" wrap="square" tIns="45700">
            <a:noAutofit/>
          </a:bodyPr>
          <a:lstStyle/>
          <a:p>
            <a:pPr indent="0" lvl="0" marL="0" marR="0" rtl="0" algn="ctr">
              <a:lnSpc>
                <a:spcPct val="100000"/>
              </a:lnSpc>
              <a:spcBef>
                <a:spcPts val="0"/>
              </a:spcBef>
              <a:spcAft>
                <a:spcPts val="0"/>
              </a:spcAft>
              <a:buClr>
                <a:srgbClr val="000000"/>
              </a:buClr>
              <a:buSzPts val="1600"/>
              <a:buFont typeface="Arial"/>
              <a:buNone/>
            </a:pPr>
            <a:r>
              <a:rPr b="1" i="0" lang="en-US" sz="1600" u="none" cap="none" strike="noStrike">
                <a:solidFill>
                  <a:schemeClr val="accent1"/>
                </a:solidFill>
                <a:latin typeface="Poppins"/>
                <a:ea typeface="Poppins"/>
                <a:cs typeface="Poppins"/>
                <a:sym typeface="Poppins"/>
              </a:rPr>
              <a:t>3</a:t>
            </a:r>
            <a:endParaRPr b="1" i="0" sz="1400" u="none" cap="none" strike="noStrike">
              <a:solidFill>
                <a:srgbClr val="000000"/>
              </a:solidFill>
              <a:latin typeface="Poppins"/>
              <a:ea typeface="Poppins"/>
              <a:cs typeface="Poppins"/>
              <a:sym typeface="Poppins"/>
            </a:endParaRPr>
          </a:p>
        </p:txBody>
      </p:sp>
      <p:sp>
        <p:nvSpPr>
          <p:cNvPr id="522" name="Google Shape;522;g140bcda8c51_0_194"/>
          <p:cNvSpPr txBox="1"/>
          <p:nvPr/>
        </p:nvSpPr>
        <p:spPr>
          <a:xfrm>
            <a:off x="874725" y="301050"/>
            <a:ext cx="79497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Inter Black"/>
                <a:ea typeface="Inter Black"/>
                <a:cs typeface="Inter Black"/>
                <a:sym typeface="Inter Black"/>
              </a:rPr>
              <a:t>Assignment</a:t>
            </a:r>
            <a:endParaRPr b="0" i="0" sz="4000" u="none" cap="none" strike="noStrike">
              <a:solidFill>
                <a:schemeClr val="dk1"/>
              </a:solidFill>
              <a:latin typeface="Inter Black"/>
              <a:ea typeface="Inter Black"/>
              <a:cs typeface="Inter Black"/>
              <a:sym typeface="Inter Black"/>
            </a:endParaRPr>
          </a:p>
        </p:txBody>
      </p:sp>
      <p:sp>
        <p:nvSpPr>
          <p:cNvPr id="523" name="Google Shape;523;g140bcda8c51_0_194"/>
          <p:cNvSpPr txBox="1"/>
          <p:nvPr/>
        </p:nvSpPr>
        <p:spPr>
          <a:xfrm>
            <a:off x="874725" y="1058050"/>
            <a:ext cx="11083200" cy="2416500"/>
          </a:xfrm>
          <a:prstGeom prst="rect">
            <a:avLst/>
          </a:prstGeom>
          <a:noFill/>
          <a:ln>
            <a:noFill/>
          </a:ln>
        </p:spPr>
        <p:txBody>
          <a:bodyPr anchorCtr="0" anchor="t" bIns="91425" lIns="91425" spcFirstLastPara="1" rIns="91425" wrap="square" tIns="91425">
            <a:spAutoFit/>
          </a:bodyPr>
          <a:lstStyle/>
          <a:p>
            <a:pPr indent="0" lvl="0" marL="0" marR="0" rtl="0" algn="l">
              <a:lnSpc>
                <a:spcPct val="150000"/>
              </a:lnSpc>
              <a:spcBef>
                <a:spcPts val="0"/>
              </a:spcBef>
              <a:spcAft>
                <a:spcPts val="0"/>
              </a:spcAft>
              <a:buClr>
                <a:srgbClr val="000000"/>
              </a:buClr>
              <a:buSzPts val="1900"/>
              <a:buFont typeface="Arial"/>
              <a:buNone/>
            </a:pPr>
            <a:r>
              <a:rPr b="1" i="0" lang="en-US" sz="1900" u="none" cap="none" strike="noStrike">
                <a:solidFill>
                  <a:srgbClr val="000000"/>
                </a:solidFill>
                <a:latin typeface="Poppins"/>
                <a:ea typeface="Poppins"/>
                <a:cs typeface="Poppins"/>
                <a:sym typeface="Poppins"/>
              </a:rPr>
              <a:t>What’s your brand personality?</a:t>
            </a:r>
            <a:br>
              <a:rPr b="0" i="0" lang="en-US" sz="1900" u="none" cap="none" strike="noStrike">
                <a:solidFill>
                  <a:srgbClr val="000000"/>
                </a:solidFill>
                <a:latin typeface="Poppins"/>
                <a:ea typeface="Poppins"/>
                <a:cs typeface="Poppins"/>
                <a:sym typeface="Poppins"/>
              </a:rPr>
            </a:br>
            <a:endParaRPr b="0" i="0" sz="19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From the list choose the 10 words that describes your business (the list will be shown on the next slide, and will remain on the screen)</a:t>
            </a:r>
            <a:endParaRPr b="0" i="0" sz="16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Narrow it down to 4 words</a:t>
            </a:r>
            <a:endParaRPr b="0" i="0" sz="16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Which colours, style of fonts, and images will complement the words you have chosen?</a:t>
            </a:r>
            <a:endParaRPr b="0" i="0" sz="1600" u="none" cap="none" strike="noStrike">
              <a:solidFill>
                <a:srgbClr val="000000"/>
              </a:solidFill>
              <a:latin typeface="Poppins"/>
              <a:ea typeface="Poppins"/>
              <a:cs typeface="Poppins"/>
              <a:sym typeface="Poppins"/>
            </a:endParaRPr>
          </a:p>
        </p:txBody>
      </p:sp>
      <p:sp>
        <p:nvSpPr>
          <p:cNvPr id="524" name="Google Shape;524;g140bcda8c51_0_194"/>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22"/>
                                        </p:tgtEl>
                                        <p:attrNameLst>
                                          <p:attrName>style.visibility</p:attrName>
                                        </p:attrNameLst>
                                      </p:cBhvr>
                                      <p:to>
                                        <p:strVal val="visible"/>
                                      </p:to>
                                    </p:set>
                                    <p:animEffect filter="fade" transition="in">
                                      <p:cBhvr>
                                        <p:cTn dur="1500"/>
                                        <p:tgtEl>
                                          <p:spTgt spid="52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g140bcda8c51_0_204"/>
          <p:cNvSpPr txBox="1"/>
          <p:nvPr/>
        </p:nvSpPr>
        <p:spPr>
          <a:xfrm>
            <a:off x="874725" y="301050"/>
            <a:ext cx="7949700" cy="61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Clr>
                <a:srgbClr val="000000"/>
              </a:buClr>
              <a:buSzPts val="4000"/>
              <a:buFont typeface="Arial"/>
              <a:buNone/>
            </a:pPr>
            <a:r>
              <a:rPr b="0" i="0" lang="en-US" sz="4000" u="none" cap="none" strike="noStrike">
                <a:solidFill>
                  <a:schemeClr val="dk1"/>
                </a:solidFill>
                <a:latin typeface="Inter Black"/>
                <a:ea typeface="Inter Black"/>
                <a:cs typeface="Inter Black"/>
                <a:sym typeface="Inter Black"/>
              </a:rPr>
              <a:t>Assignment</a:t>
            </a:r>
            <a:endParaRPr b="0" i="0" sz="4000" u="none" cap="none" strike="noStrike">
              <a:solidFill>
                <a:schemeClr val="dk1"/>
              </a:solidFill>
              <a:latin typeface="Inter Black"/>
              <a:ea typeface="Inter Black"/>
              <a:cs typeface="Inter Black"/>
              <a:sym typeface="Inter Black"/>
            </a:endParaRPr>
          </a:p>
        </p:txBody>
      </p:sp>
      <p:sp>
        <p:nvSpPr>
          <p:cNvPr id="530" name="Google Shape;530;g140bcda8c51_0_204"/>
          <p:cNvSpPr txBox="1"/>
          <p:nvPr/>
        </p:nvSpPr>
        <p:spPr>
          <a:xfrm>
            <a:off x="559700" y="2039427"/>
            <a:ext cx="4114200" cy="48948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rPr b="1" i="0" lang="en-US" sz="1400" u="none" cap="none" strike="noStrike">
                <a:solidFill>
                  <a:schemeClr val="accent1"/>
                </a:solidFill>
                <a:latin typeface="Poppins"/>
                <a:ea typeface="Poppins"/>
                <a:cs typeface="Poppins"/>
                <a:sym typeface="Poppins"/>
              </a:rPr>
              <a:t>A</a:t>
            </a:r>
            <a:r>
              <a:rPr b="1" i="0" lang="en-US" sz="1100" u="none" cap="none" strike="noStrike">
                <a:solidFill>
                  <a:schemeClr val="accent1"/>
                </a:solidFill>
                <a:latin typeface="Poppins"/>
                <a:ea typeface="Poppins"/>
                <a:cs typeface="Poppins"/>
                <a:sym typeface="Poppins"/>
              </a:rPr>
              <a:t>ccommodating</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rPr b="1" i="0" lang="en-US" sz="1100" u="none" cap="none" strike="noStrike">
                <a:solidFill>
                  <a:schemeClr val="accent1"/>
                </a:solidFill>
                <a:latin typeface="Poppins"/>
                <a:ea typeface="Poppins"/>
                <a:cs typeface="Poppins"/>
                <a:sym typeface="Poppins"/>
              </a:rPr>
              <a:t>Active</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rPr b="1" i="0" lang="en-US" sz="1100" u="none" cap="none" strike="noStrike">
                <a:solidFill>
                  <a:schemeClr val="accent1"/>
                </a:solidFill>
                <a:latin typeface="Poppins"/>
                <a:ea typeface="Poppins"/>
                <a:cs typeface="Poppins"/>
                <a:sym typeface="Poppins"/>
              </a:rPr>
              <a:t>Adaptable</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rPr b="1" i="0" lang="en-US" sz="1100" u="none" cap="none" strike="noStrike">
                <a:solidFill>
                  <a:schemeClr val="accent1"/>
                </a:solidFill>
                <a:latin typeface="Poppins"/>
                <a:ea typeface="Poppins"/>
                <a:cs typeface="Poppins"/>
                <a:sym typeface="Poppins"/>
              </a:rPr>
              <a:t>Adventurous</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rPr b="1" i="0" lang="en-US" sz="1100" u="none" cap="none" strike="noStrike">
                <a:solidFill>
                  <a:schemeClr val="accent1"/>
                </a:solidFill>
                <a:latin typeface="Poppins"/>
                <a:ea typeface="Poppins"/>
                <a:cs typeface="Poppins"/>
                <a:sym typeface="Poppins"/>
              </a:rPr>
              <a:t>Bold</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rPr b="1" i="0" lang="en-US" sz="1100" u="none" cap="none" strike="noStrike">
                <a:solidFill>
                  <a:schemeClr val="accent1"/>
                </a:solidFill>
                <a:latin typeface="Poppins"/>
                <a:ea typeface="Poppins"/>
                <a:cs typeface="Poppins"/>
                <a:sym typeface="Poppins"/>
              </a:rPr>
              <a:t>Brave</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rPr b="1" i="0" lang="en-US" sz="1100" u="none" cap="none" strike="noStrike">
                <a:solidFill>
                  <a:schemeClr val="accent1"/>
                </a:solidFill>
                <a:latin typeface="Poppins"/>
                <a:ea typeface="Poppins"/>
                <a:cs typeface="Poppins"/>
                <a:sym typeface="Poppins"/>
              </a:rPr>
              <a:t>Calm</a:t>
            </a:r>
            <a:br>
              <a:rPr b="1" i="0" lang="en-US" sz="1100" u="none" cap="none" strike="noStrike">
                <a:solidFill>
                  <a:schemeClr val="accent1"/>
                </a:solidFill>
                <a:latin typeface="Poppins"/>
                <a:ea typeface="Poppins"/>
                <a:cs typeface="Poppins"/>
                <a:sym typeface="Poppins"/>
              </a:rPr>
            </a:b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rPr b="1" i="0" lang="en-US" sz="1100" u="none" cap="none" strike="noStrike">
                <a:solidFill>
                  <a:schemeClr val="accent1"/>
                </a:solidFill>
                <a:latin typeface="Poppins"/>
                <a:ea typeface="Poppins"/>
                <a:cs typeface="Poppins"/>
                <a:sym typeface="Poppins"/>
              </a:rPr>
              <a:t>Carefree</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0"/>
              </a:spcBef>
              <a:spcAft>
                <a:spcPts val="0"/>
              </a:spcAft>
              <a:buClr>
                <a:srgbClr val="000000"/>
              </a:buClr>
              <a:buSzPts val="1400"/>
              <a:buFont typeface="Arial"/>
              <a:buNone/>
            </a:pPr>
            <a:r>
              <a:rPr b="1" i="0" lang="en-US" sz="1100" u="none" cap="none" strike="noStrike">
                <a:solidFill>
                  <a:schemeClr val="accent1"/>
                </a:solidFill>
                <a:latin typeface="Poppins"/>
                <a:ea typeface="Poppins"/>
                <a:cs typeface="Poppins"/>
                <a:sym typeface="Poppins"/>
              </a:rPr>
              <a:t>Caring</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400"/>
              <a:buFont typeface="Arial"/>
              <a:buNone/>
            </a:pPr>
            <a:r>
              <a:rPr b="1" i="0" lang="en-US" sz="1100" u="none" cap="none" strike="noStrike">
                <a:solidFill>
                  <a:schemeClr val="accent1"/>
                </a:solidFill>
                <a:latin typeface="Poppins"/>
                <a:ea typeface="Poppins"/>
                <a:cs typeface="Poppins"/>
                <a:sym typeface="Poppins"/>
              </a:rPr>
              <a:t>Casual</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400"/>
              <a:buFont typeface="Arial"/>
              <a:buNone/>
            </a:pPr>
            <a:r>
              <a:rPr b="1" i="0" lang="en-US" sz="1100" u="none" cap="none" strike="noStrike">
                <a:solidFill>
                  <a:schemeClr val="accent1"/>
                </a:solidFill>
                <a:latin typeface="Poppins"/>
                <a:ea typeface="Poppins"/>
                <a:cs typeface="Poppins"/>
                <a:sym typeface="Poppins"/>
              </a:rPr>
              <a:t>Cheerful</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400"/>
              <a:buFont typeface="Arial"/>
              <a:buNone/>
            </a:pPr>
            <a:r>
              <a:rPr b="1" i="0" lang="en-US" sz="1100" u="none" cap="none" strike="noStrike">
                <a:solidFill>
                  <a:schemeClr val="accent1"/>
                </a:solidFill>
                <a:latin typeface="Poppins"/>
                <a:ea typeface="Poppins"/>
                <a:cs typeface="Poppins"/>
                <a:sym typeface="Poppins"/>
              </a:rPr>
              <a:t>Cool</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400"/>
              <a:buFont typeface="Arial"/>
              <a:buNone/>
            </a:pPr>
            <a:r>
              <a:rPr b="1" i="0" lang="en-US" sz="1100" u="none" cap="none" strike="noStrike">
                <a:solidFill>
                  <a:schemeClr val="accent1"/>
                </a:solidFill>
                <a:latin typeface="Poppins"/>
                <a:ea typeface="Poppins"/>
                <a:cs typeface="Poppins"/>
                <a:sym typeface="Poppins"/>
              </a:rPr>
              <a:t>Creative</a:t>
            </a:r>
            <a:endParaRPr b="1" i="0" sz="11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400"/>
              <a:buFont typeface="Arial"/>
              <a:buNone/>
            </a:pPr>
            <a:r>
              <a:rPr b="1" i="0" lang="en-US" sz="1100" u="none" cap="none" strike="noStrike">
                <a:solidFill>
                  <a:schemeClr val="accent1"/>
                </a:solidFill>
                <a:latin typeface="Poppins"/>
                <a:ea typeface="Poppins"/>
                <a:cs typeface="Poppins"/>
                <a:sym typeface="Poppins"/>
              </a:rPr>
              <a:t>Curious</a:t>
            </a:r>
            <a:endParaRPr b="1" i="0" sz="1100" u="none" cap="none" strike="noStrike">
              <a:solidFill>
                <a:schemeClr val="accent1"/>
              </a:solidFill>
              <a:latin typeface="Poppins"/>
              <a:ea typeface="Poppins"/>
              <a:cs typeface="Poppins"/>
              <a:sym typeface="Poppins"/>
            </a:endParaRPr>
          </a:p>
          <a:p>
            <a:pPr indent="0" lvl="0" marL="0" marR="0" rtl="0" algn="l">
              <a:lnSpc>
                <a:spcPct val="115000"/>
              </a:lnSpc>
              <a:spcBef>
                <a:spcPts val="0"/>
              </a:spcBef>
              <a:spcAft>
                <a:spcPts val="0"/>
              </a:spcAft>
              <a:buClr>
                <a:srgbClr val="000000"/>
              </a:buClr>
              <a:buSzPts val="1600"/>
              <a:buFont typeface="Arial"/>
              <a:buNone/>
            </a:pPr>
            <a:r>
              <a:t/>
            </a:r>
            <a:endParaRPr b="1" i="0" sz="1100" u="none" cap="none" strike="noStrike">
              <a:solidFill>
                <a:schemeClr val="accent1"/>
              </a:solidFill>
              <a:latin typeface="Poppins"/>
              <a:ea typeface="Poppins"/>
              <a:cs typeface="Poppins"/>
              <a:sym typeface="Poppins"/>
            </a:endParaRPr>
          </a:p>
        </p:txBody>
      </p:sp>
      <p:sp>
        <p:nvSpPr>
          <p:cNvPr id="531" name="Google Shape;531;g140bcda8c51_0_204"/>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sp>
        <p:nvSpPr>
          <p:cNvPr id="532" name="Google Shape;532;g140bcda8c51_0_204"/>
          <p:cNvSpPr txBox="1"/>
          <p:nvPr/>
        </p:nvSpPr>
        <p:spPr>
          <a:xfrm>
            <a:off x="2573408" y="2216177"/>
            <a:ext cx="3000000" cy="44637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Disruptive</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Easygoing</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Elegant</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Energetic</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Exclusive</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Fearless</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Feminine</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Flexible</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Formal</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Fun</a:t>
            </a:r>
            <a:br>
              <a:rPr b="1" i="0" lang="en-US" sz="1200" u="none" cap="none" strike="noStrike">
                <a:solidFill>
                  <a:schemeClr val="accent1"/>
                </a:solidFill>
                <a:latin typeface="Poppins"/>
                <a:ea typeface="Poppins"/>
                <a:cs typeface="Poppins"/>
                <a:sym typeface="Poppins"/>
              </a:rPr>
            </a:br>
            <a:br>
              <a:rPr b="1" i="0" lang="en-US" sz="1200" u="none" cap="none" strike="noStrike">
                <a:solidFill>
                  <a:schemeClr val="accent1"/>
                </a:solidFill>
                <a:latin typeface="Poppins"/>
                <a:ea typeface="Poppins"/>
                <a:cs typeface="Poppins"/>
                <a:sym typeface="Poppins"/>
              </a:rPr>
            </a:br>
            <a:r>
              <a:rPr b="1" i="0" lang="en-US" sz="1200" u="none" cap="none" strike="noStrike">
                <a:solidFill>
                  <a:schemeClr val="accent1"/>
                </a:solidFill>
                <a:latin typeface="Poppins"/>
                <a:ea typeface="Poppins"/>
                <a:cs typeface="Poppins"/>
                <a:sym typeface="Poppins"/>
              </a:rPr>
              <a:t>Helpful</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Humble</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Luxurious</a:t>
            </a:r>
            <a:endParaRPr b="1" i="0" sz="1200" u="none" cap="none" strike="noStrike">
              <a:solidFill>
                <a:schemeClr val="accent1"/>
              </a:solidFill>
              <a:latin typeface="Poppins"/>
              <a:ea typeface="Poppins"/>
              <a:cs typeface="Poppins"/>
              <a:sym typeface="Poppins"/>
            </a:endParaRPr>
          </a:p>
        </p:txBody>
      </p:sp>
      <p:sp>
        <p:nvSpPr>
          <p:cNvPr id="533" name="Google Shape;533;g140bcda8c51_0_204"/>
          <p:cNvSpPr txBox="1"/>
          <p:nvPr/>
        </p:nvSpPr>
        <p:spPr>
          <a:xfrm>
            <a:off x="5047125" y="301050"/>
            <a:ext cx="5999400" cy="2277900"/>
          </a:xfrm>
          <a:prstGeom prst="rect">
            <a:avLst/>
          </a:prstGeom>
          <a:noFill/>
          <a:ln>
            <a:noFill/>
          </a:ln>
        </p:spPr>
        <p:txBody>
          <a:bodyPr anchorCtr="0" anchor="t" bIns="91425" lIns="91425" spcFirstLastPara="1" rIns="91425" wrap="square" tIns="91425">
            <a:spAutoFit/>
          </a:bodyPr>
          <a:lstStyle/>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From the list choose the 10 words that describes your business (the list will be shown on the next slide, and will remain on the screen)</a:t>
            </a:r>
            <a:endParaRPr b="0" i="0" sz="16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Narrow it down to 4 words</a:t>
            </a:r>
            <a:endParaRPr b="0" i="0" sz="16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Which colours, style of fonts, and images will complement the words you have chosen?</a:t>
            </a:r>
            <a:endParaRPr b="0" i="0" sz="1400" u="none" cap="none" strike="noStrike">
              <a:solidFill>
                <a:srgbClr val="000000"/>
              </a:solidFill>
              <a:latin typeface="Arial"/>
              <a:ea typeface="Arial"/>
              <a:cs typeface="Arial"/>
              <a:sym typeface="Arial"/>
            </a:endParaRPr>
          </a:p>
        </p:txBody>
      </p:sp>
      <p:sp>
        <p:nvSpPr>
          <p:cNvPr id="534" name="Google Shape;534;g140bcda8c51_0_204"/>
          <p:cNvSpPr txBox="1"/>
          <p:nvPr/>
        </p:nvSpPr>
        <p:spPr>
          <a:xfrm>
            <a:off x="4383950" y="3417075"/>
            <a:ext cx="3000000" cy="30783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Modern</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Natural</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Old-Fashioned</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Rebellious</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Responsible</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Romantic</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Serious</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Traditional</a:t>
            </a:r>
            <a:endParaRPr b="1" i="0" sz="1200" u="none" cap="none" strike="noStrike">
              <a:solidFill>
                <a:schemeClr val="accent1"/>
              </a:solidFill>
              <a:latin typeface="Poppins"/>
              <a:ea typeface="Poppins"/>
              <a:cs typeface="Poppins"/>
              <a:sym typeface="Poppins"/>
            </a:endParaRPr>
          </a:p>
          <a:p>
            <a:pPr indent="0" lvl="0" marL="0" marR="0" rtl="0" algn="l">
              <a:lnSpc>
                <a:spcPct val="100000"/>
              </a:lnSpc>
              <a:spcBef>
                <a:spcPts val="1200"/>
              </a:spcBef>
              <a:spcAft>
                <a:spcPts val="0"/>
              </a:spcAft>
              <a:buClr>
                <a:srgbClr val="000000"/>
              </a:buClr>
              <a:buSzPts val="1200"/>
              <a:buFont typeface="Arial"/>
              <a:buNone/>
            </a:pPr>
            <a:r>
              <a:rPr b="1" i="0" lang="en-US" sz="1200" u="none" cap="none" strike="noStrike">
                <a:solidFill>
                  <a:schemeClr val="accent1"/>
                </a:solidFill>
                <a:latin typeface="Poppins"/>
                <a:ea typeface="Poppins"/>
                <a:cs typeface="Poppins"/>
                <a:sym typeface="Poppins"/>
              </a:rPr>
              <a:t>Youthful</a:t>
            </a:r>
            <a:endParaRPr b="1" i="0" sz="1400" u="none" cap="none" strike="noStrike">
              <a:solidFill>
                <a:schemeClr val="accent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29"/>
                                        </p:tgtEl>
                                        <p:attrNameLst>
                                          <p:attrName>style.visibility</p:attrName>
                                        </p:attrNameLst>
                                      </p:cBhvr>
                                      <p:to>
                                        <p:strVal val="visible"/>
                                      </p:to>
                                    </p:set>
                                    <p:animEffect filter="fade" transition="in">
                                      <p:cBhvr>
                                        <p:cTn dur="1500"/>
                                        <p:tgtEl>
                                          <p:spTgt spid="52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id="202" name="Google Shape;202;gfb43c5f4f6_1_293"/>
          <p:cNvSpPr/>
          <p:nvPr/>
        </p:nvSpPr>
        <p:spPr>
          <a:xfrm>
            <a:off x="874713" y="2634385"/>
            <a:ext cx="10622100" cy="2967900"/>
          </a:xfrm>
          <a:prstGeom prst="roundRect">
            <a:avLst>
              <a:gd fmla="val 4693" name="adj"/>
            </a:avLst>
          </a:prstGeom>
          <a:solidFill>
            <a:srgbClr val="FFFFFF"/>
          </a:solidFill>
          <a:ln>
            <a:noFill/>
          </a:ln>
          <a:effectLst>
            <a:outerShdw blurRad="12700" rotWithShape="0" algn="ctr" dir="5400000" dist="12700">
              <a:srgbClr val="000000">
                <a:alpha val="7843"/>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3000"/>
              <a:buFont typeface="Poppins"/>
              <a:buNone/>
            </a:pPr>
            <a:r>
              <a:t/>
            </a:r>
            <a:endParaRPr b="1" i="0" sz="3000" u="none" cap="none" strike="noStrike">
              <a:solidFill>
                <a:srgbClr val="000000"/>
              </a:solidFill>
              <a:latin typeface="Arial"/>
              <a:ea typeface="Arial"/>
              <a:cs typeface="Arial"/>
              <a:sym typeface="Arial"/>
            </a:endParaRPr>
          </a:p>
        </p:txBody>
      </p:sp>
      <p:sp>
        <p:nvSpPr>
          <p:cNvPr id="203" name="Google Shape;203;gfb43c5f4f6_1_293"/>
          <p:cNvSpPr txBox="1"/>
          <p:nvPr>
            <p:ph type="ctrTitle"/>
          </p:nvPr>
        </p:nvSpPr>
        <p:spPr>
          <a:xfrm>
            <a:off x="874713" y="986624"/>
            <a:ext cx="10622100" cy="8145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5600"/>
              <a:buFont typeface="Inter Black"/>
              <a:buNone/>
            </a:pPr>
            <a:r>
              <a:rPr lang="en-US"/>
              <a:t>Housekeeping</a:t>
            </a:r>
            <a:endParaRPr/>
          </a:p>
        </p:txBody>
      </p:sp>
      <p:sp>
        <p:nvSpPr>
          <p:cNvPr id="204" name="Google Shape;204;gfb43c5f4f6_1_293"/>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05" name="Google Shape;205;gfb43c5f4f6_1_293"/>
          <p:cNvSpPr txBox="1"/>
          <p:nvPr/>
        </p:nvSpPr>
        <p:spPr>
          <a:xfrm>
            <a:off x="1607408" y="2634375"/>
            <a:ext cx="8977200" cy="1693200"/>
          </a:xfrm>
          <a:prstGeom prst="rect">
            <a:avLst/>
          </a:prstGeom>
          <a:noFill/>
          <a:ln>
            <a:noFill/>
          </a:ln>
        </p:spPr>
        <p:txBody>
          <a:bodyPr anchorCtr="0" anchor="t" bIns="0" lIns="0" spcFirstLastPara="1" rIns="0" wrap="square" tIns="0">
            <a:spAutoFit/>
          </a:bodyPr>
          <a:lstStyle/>
          <a:p>
            <a:pPr indent="-355600" lvl="0" marL="457200" marR="0" rtl="0" algn="l">
              <a:lnSpc>
                <a:spcPct val="150000"/>
              </a:lnSpc>
              <a:spcBef>
                <a:spcPts val="0"/>
              </a:spcBef>
              <a:spcAft>
                <a:spcPts val="0"/>
              </a:spcAft>
              <a:buClr>
                <a:srgbClr val="000000"/>
              </a:buClr>
              <a:buSzPts val="2000"/>
              <a:buFont typeface="Poppins"/>
              <a:buChar char="●"/>
            </a:pPr>
            <a:r>
              <a:rPr b="0" i="0" lang="en-US" sz="2000" u="none" cap="none" strike="noStrike">
                <a:solidFill>
                  <a:srgbClr val="000000"/>
                </a:solidFill>
                <a:latin typeface="Poppins"/>
                <a:ea typeface="Poppins"/>
                <a:cs typeface="Poppins"/>
                <a:sym typeface="Poppins"/>
              </a:rPr>
              <a:t>Wifi</a:t>
            </a:r>
            <a:endParaRPr b="0" i="0" sz="2000" u="none" cap="none" strike="noStrike">
              <a:solidFill>
                <a:srgbClr val="000000"/>
              </a:solidFill>
              <a:latin typeface="Poppins"/>
              <a:ea typeface="Poppins"/>
              <a:cs typeface="Poppins"/>
              <a:sym typeface="Poppins"/>
            </a:endParaRPr>
          </a:p>
          <a:p>
            <a:pPr indent="-355600" lvl="0" marL="457200" marR="0" rtl="0" algn="l">
              <a:lnSpc>
                <a:spcPct val="150000"/>
              </a:lnSpc>
              <a:spcBef>
                <a:spcPts val="0"/>
              </a:spcBef>
              <a:spcAft>
                <a:spcPts val="0"/>
              </a:spcAft>
              <a:buClr>
                <a:srgbClr val="000000"/>
              </a:buClr>
              <a:buSzPts val="2000"/>
              <a:buFont typeface="Poppins"/>
              <a:buChar char="●"/>
            </a:pPr>
            <a:r>
              <a:rPr b="0" i="0" lang="en-US" sz="2000" u="none" cap="none" strike="noStrike">
                <a:solidFill>
                  <a:srgbClr val="000000"/>
                </a:solidFill>
                <a:latin typeface="Poppins"/>
                <a:ea typeface="Poppins"/>
                <a:cs typeface="Poppins"/>
                <a:sym typeface="Poppins"/>
              </a:rPr>
              <a:t>Coffee breaks and lunch</a:t>
            </a:r>
            <a:endParaRPr b="0" i="0" sz="2000" u="none" cap="none" strike="noStrike">
              <a:solidFill>
                <a:srgbClr val="000000"/>
              </a:solidFill>
              <a:latin typeface="Poppins"/>
              <a:ea typeface="Poppins"/>
              <a:cs typeface="Poppins"/>
              <a:sym typeface="Poppins"/>
            </a:endParaRPr>
          </a:p>
          <a:p>
            <a:pPr indent="-355600" lvl="0" marL="457200" marR="0" rtl="0" algn="l">
              <a:lnSpc>
                <a:spcPct val="150000"/>
              </a:lnSpc>
              <a:spcBef>
                <a:spcPts val="0"/>
              </a:spcBef>
              <a:spcAft>
                <a:spcPts val="0"/>
              </a:spcAft>
              <a:buClr>
                <a:srgbClr val="000000"/>
              </a:buClr>
              <a:buSzPts val="2000"/>
              <a:buFont typeface="Poppins"/>
              <a:buChar char="●"/>
            </a:pPr>
            <a:r>
              <a:rPr b="0" i="0" lang="en-US" sz="2000" u="none" cap="none" strike="noStrike">
                <a:solidFill>
                  <a:srgbClr val="000000"/>
                </a:solidFill>
                <a:latin typeface="Poppins"/>
                <a:ea typeface="Poppins"/>
                <a:cs typeface="Poppins"/>
                <a:sym typeface="Poppins"/>
              </a:rPr>
              <a:t>Ask questions and participate - we are here to learn</a:t>
            </a:r>
            <a:endParaRPr b="0" i="0" sz="2000" u="none" cap="none" strike="noStrike">
              <a:solidFill>
                <a:srgbClr val="000000"/>
              </a:solidFill>
              <a:latin typeface="Poppins"/>
              <a:ea typeface="Poppins"/>
              <a:cs typeface="Poppins"/>
              <a:sym typeface="Poppins"/>
            </a:endParaRPr>
          </a:p>
          <a:p>
            <a:pPr indent="-355600" lvl="0" marL="457200" marR="0" rtl="0" algn="l">
              <a:lnSpc>
                <a:spcPct val="150000"/>
              </a:lnSpc>
              <a:spcBef>
                <a:spcPts val="0"/>
              </a:spcBef>
              <a:spcAft>
                <a:spcPts val="0"/>
              </a:spcAft>
              <a:buClr>
                <a:srgbClr val="000000"/>
              </a:buClr>
              <a:buSzPts val="2000"/>
              <a:buFont typeface="Poppins"/>
              <a:buChar char="●"/>
            </a:pPr>
            <a:r>
              <a:rPr b="0" i="0" lang="en-US" sz="2000" u="none" cap="none" strike="noStrike">
                <a:solidFill>
                  <a:srgbClr val="000000"/>
                </a:solidFill>
                <a:latin typeface="Poppins"/>
                <a:ea typeface="Poppins"/>
                <a:cs typeface="Poppins"/>
                <a:sym typeface="Poppins"/>
              </a:rPr>
              <a:t>Timekeeping and starting times</a:t>
            </a:r>
            <a:endParaRPr b="0" i="0" sz="2000" u="none" cap="none" strike="noStrike">
              <a:solidFill>
                <a:srgbClr val="000000"/>
              </a:solidFill>
              <a:latin typeface="Poppins"/>
              <a:ea typeface="Poppins"/>
              <a:cs typeface="Poppins"/>
              <a:sym typeface="Poppins"/>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g1010294de4d_0_7"/>
          <p:cNvSpPr txBox="1"/>
          <p:nvPr>
            <p:ph type="ctrTitle"/>
          </p:nvPr>
        </p:nvSpPr>
        <p:spPr>
          <a:xfrm>
            <a:off x="874713" y="681824"/>
            <a:ext cx="10622100" cy="8145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5600"/>
              <a:buFont typeface="Inter Black"/>
              <a:buNone/>
            </a:pPr>
            <a:r>
              <a:rPr lang="en-US">
                <a:extLst>
                  <a:ext uri="http://customooxmlschemas.google.com/">
                    <go:slidesCustomData xmlns:go="http://customooxmlschemas.google.com/" textRoundtripDataId="6"/>
                  </a:ext>
                </a:extLst>
              </a:rPr>
              <a:t>Course </a:t>
            </a:r>
            <a:r>
              <a:rPr lang="en-US"/>
              <a:t>Modules</a:t>
            </a:r>
            <a:endParaRPr/>
          </a:p>
        </p:txBody>
      </p:sp>
      <p:sp>
        <p:nvSpPr>
          <p:cNvPr id="211" name="Google Shape;211;g1010294de4d_0_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cxnSp>
        <p:nvCxnSpPr>
          <p:cNvPr id="212" name="Google Shape;212;g1010294de4d_0_7"/>
          <p:cNvCxnSpPr>
            <a:endCxn id="213" idx="4"/>
          </p:cNvCxnSpPr>
          <p:nvPr/>
        </p:nvCxnSpPr>
        <p:spPr>
          <a:xfrm>
            <a:off x="1041606" y="2450307"/>
            <a:ext cx="0" cy="3039300"/>
          </a:xfrm>
          <a:prstGeom prst="straightConnector1">
            <a:avLst/>
          </a:prstGeom>
          <a:noFill/>
          <a:ln cap="flat" cmpd="sng" w="9525">
            <a:solidFill>
              <a:srgbClr val="D3D3D3"/>
            </a:solidFill>
            <a:prstDash val="solid"/>
            <a:miter lim="800000"/>
            <a:headEnd len="sm" w="sm" type="none"/>
            <a:tailEnd len="sm" w="sm" type="none"/>
          </a:ln>
        </p:spPr>
      </p:cxnSp>
      <p:sp>
        <p:nvSpPr>
          <p:cNvPr id="214" name="Google Shape;214;g1010294de4d_0_7"/>
          <p:cNvSpPr/>
          <p:nvPr/>
        </p:nvSpPr>
        <p:spPr>
          <a:xfrm>
            <a:off x="865194" y="3216119"/>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5" name="Google Shape;215;g1010294de4d_0_7"/>
          <p:cNvSpPr txBox="1"/>
          <p:nvPr/>
        </p:nvSpPr>
        <p:spPr>
          <a:xfrm>
            <a:off x="1659397" y="2345260"/>
            <a:ext cx="1114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chemeClr val="dk1"/>
                </a:solidFill>
                <a:latin typeface="Inter Black"/>
                <a:ea typeface="Inter Black"/>
                <a:cs typeface="Inter Black"/>
                <a:sym typeface="Inter Black"/>
              </a:rPr>
              <a:t>Module 1</a:t>
            </a:r>
            <a:endParaRPr b="0" i="0" sz="1400" u="none" cap="none" strike="noStrike">
              <a:solidFill>
                <a:schemeClr val="dk1"/>
              </a:solidFill>
              <a:latin typeface="Arial"/>
              <a:ea typeface="Arial"/>
              <a:cs typeface="Arial"/>
              <a:sym typeface="Arial"/>
            </a:endParaRPr>
          </a:p>
        </p:txBody>
      </p:sp>
      <p:sp>
        <p:nvSpPr>
          <p:cNvPr id="216" name="Google Shape;216;g1010294de4d_0_7"/>
          <p:cNvSpPr/>
          <p:nvPr/>
        </p:nvSpPr>
        <p:spPr>
          <a:xfrm>
            <a:off x="865206" y="416333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g1010294de4d_0_7"/>
          <p:cNvSpPr txBox="1"/>
          <p:nvPr/>
        </p:nvSpPr>
        <p:spPr>
          <a:xfrm>
            <a:off x="1659408" y="3654485"/>
            <a:ext cx="37461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Branding for Digital Success</a:t>
            </a:r>
            <a:endParaRPr b="0" i="0" sz="1400" u="none" cap="none" strike="noStrike">
              <a:solidFill>
                <a:srgbClr val="3B3B3C"/>
              </a:solidFill>
              <a:latin typeface="Arial"/>
              <a:ea typeface="Arial"/>
              <a:cs typeface="Arial"/>
              <a:sym typeface="Arial"/>
            </a:endParaRPr>
          </a:p>
        </p:txBody>
      </p:sp>
      <p:sp>
        <p:nvSpPr>
          <p:cNvPr id="218" name="Google Shape;218;g1010294de4d_0_7"/>
          <p:cNvSpPr txBox="1"/>
          <p:nvPr/>
        </p:nvSpPr>
        <p:spPr>
          <a:xfrm>
            <a:off x="1659398" y="4239685"/>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3</a:t>
            </a:r>
            <a:endParaRPr b="0" i="0" sz="1400" u="none" cap="none" strike="noStrike">
              <a:solidFill>
                <a:srgbClr val="3B3B3C"/>
              </a:solidFill>
              <a:latin typeface="Arial"/>
              <a:ea typeface="Arial"/>
              <a:cs typeface="Arial"/>
              <a:sym typeface="Arial"/>
            </a:endParaRPr>
          </a:p>
        </p:txBody>
      </p:sp>
      <p:sp>
        <p:nvSpPr>
          <p:cNvPr id="219" name="Google Shape;219;g1010294de4d_0_7"/>
          <p:cNvSpPr txBox="1"/>
          <p:nvPr/>
        </p:nvSpPr>
        <p:spPr>
          <a:xfrm>
            <a:off x="1659397" y="2660485"/>
            <a:ext cx="2713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Foundations</a:t>
            </a:r>
            <a:endParaRPr b="0" i="0" sz="1300" u="none" cap="none" strike="noStrike">
              <a:solidFill>
                <a:srgbClr val="3B3B3C"/>
              </a:solidFill>
              <a:latin typeface="Poppins"/>
              <a:ea typeface="Poppins"/>
              <a:cs typeface="Poppins"/>
              <a:sym typeface="Poppins"/>
            </a:endParaRPr>
          </a:p>
        </p:txBody>
      </p:sp>
      <p:sp>
        <p:nvSpPr>
          <p:cNvPr id="220" name="Google Shape;220;g1010294de4d_0_7"/>
          <p:cNvSpPr txBox="1"/>
          <p:nvPr/>
        </p:nvSpPr>
        <p:spPr>
          <a:xfrm>
            <a:off x="1659396" y="3335860"/>
            <a:ext cx="9342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2</a:t>
            </a:r>
            <a:endParaRPr b="0" i="0" sz="1400" u="none" cap="none" strike="noStrike">
              <a:solidFill>
                <a:srgbClr val="3B3B3C"/>
              </a:solidFill>
              <a:latin typeface="Arial"/>
              <a:ea typeface="Arial"/>
              <a:cs typeface="Arial"/>
              <a:sym typeface="Arial"/>
            </a:endParaRPr>
          </a:p>
        </p:txBody>
      </p:sp>
      <p:sp>
        <p:nvSpPr>
          <p:cNvPr id="221" name="Google Shape;221;g1010294de4d_0_7"/>
          <p:cNvSpPr txBox="1"/>
          <p:nvPr/>
        </p:nvSpPr>
        <p:spPr>
          <a:xfrm>
            <a:off x="1659412" y="4568693"/>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extLst>
                  <a:ext uri="http://customooxmlschemas.google.com/">
                    <go:slidesCustomData xmlns:go="http://customooxmlschemas.google.com/" textRoundtripDataId="7"/>
                  </a:ext>
                </a:extLst>
              </a:rPr>
              <a:t>Digital Marketing Toolkit:</a:t>
            </a:r>
            <a:r>
              <a:rPr b="0" i="0" lang="en-US" sz="1300" u="none" cap="none" strike="noStrike">
                <a:solidFill>
                  <a:srgbClr val="3B3B3C"/>
                </a:solidFill>
                <a:latin typeface="Poppins"/>
                <a:ea typeface="Poppins"/>
                <a:cs typeface="Poppins"/>
                <a:sym typeface="Poppins"/>
              </a:rPr>
              <a:t> Your website</a:t>
            </a:r>
            <a:endParaRPr b="0" i="0" sz="1300" u="none" cap="none" strike="noStrike">
              <a:solidFill>
                <a:srgbClr val="3B3B3C"/>
              </a:solidFill>
              <a:latin typeface="Poppins"/>
              <a:ea typeface="Poppins"/>
              <a:cs typeface="Poppins"/>
              <a:sym typeface="Poppins"/>
            </a:endParaRPr>
          </a:p>
        </p:txBody>
      </p:sp>
      <p:sp>
        <p:nvSpPr>
          <p:cNvPr id="222" name="Google Shape;222;g1010294de4d_0_7"/>
          <p:cNvSpPr/>
          <p:nvPr/>
        </p:nvSpPr>
        <p:spPr>
          <a:xfrm>
            <a:off x="865194" y="22689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3" name="Google Shape;213;g1010294de4d_0_7"/>
          <p:cNvSpPr/>
          <p:nvPr/>
        </p:nvSpPr>
        <p:spPr>
          <a:xfrm>
            <a:off x="865206" y="51368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3" name="Google Shape;223;g1010294de4d_0_7"/>
          <p:cNvSpPr txBox="1"/>
          <p:nvPr/>
        </p:nvSpPr>
        <p:spPr>
          <a:xfrm>
            <a:off x="1659398" y="5203635"/>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4</a:t>
            </a:r>
            <a:endParaRPr b="0" i="0" sz="1400" u="none" cap="none" strike="noStrike">
              <a:solidFill>
                <a:srgbClr val="3B3B3C"/>
              </a:solidFill>
              <a:latin typeface="Arial"/>
              <a:ea typeface="Arial"/>
              <a:cs typeface="Arial"/>
              <a:sym typeface="Arial"/>
            </a:endParaRPr>
          </a:p>
        </p:txBody>
      </p:sp>
      <p:sp>
        <p:nvSpPr>
          <p:cNvPr id="224" name="Google Shape;224;g1010294de4d_0_7"/>
          <p:cNvSpPr txBox="1"/>
          <p:nvPr/>
        </p:nvSpPr>
        <p:spPr>
          <a:xfrm>
            <a:off x="1659412" y="5489618"/>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Social media marketing</a:t>
            </a:r>
            <a:endParaRPr b="0" i="0" sz="1300" u="none" cap="none" strike="noStrike">
              <a:solidFill>
                <a:srgbClr val="3B3B3C"/>
              </a:solidFill>
              <a:latin typeface="Poppins"/>
              <a:ea typeface="Poppins"/>
              <a:cs typeface="Poppins"/>
              <a:sym typeface="Poppins"/>
            </a:endParaRPr>
          </a:p>
        </p:txBody>
      </p:sp>
      <p:grpSp>
        <p:nvGrpSpPr>
          <p:cNvPr id="225" name="Google Shape;225;g1010294de4d_0_7"/>
          <p:cNvGrpSpPr/>
          <p:nvPr/>
        </p:nvGrpSpPr>
        <p:grpSpPr>
          <a:xfrm>
            <a:off x="6504419" y="2268907"/>
            <a:ext cx="4540314" cy="3680903"/>
            <a:chOff x="6275819" y="2785282"/>
            <a:chExt cx="4540314" cy="3680903"/>
          </a:xfrm>
        </p:grpSpPr>
        <p:cxnSp>
          <p:nvCxnSpPr>
            <p:cNvPr id="226" name="Google Shape;226;g1010294de4d_0_7"/>
            <p:cNvCxnSpPr>
              <a:endCxn id="227" idx="4"/>
            </p:cNvCxnSpPr>
            <p:nvPr/>
          </p:nvCxnSpPr>
          <p:spPr>
            <a:xfrm>
              <a:off x="6452231" y="2966682"/>
              <a:ext cx="0" cy="3039300"/>
            </a:xfrm>
            <a:prstGeom prst="straightConnector1">
              <a:avLst/>
            </a:prstGeom>
            <a:noFill/>
            <a:ln cap="flat" cmpd="sng" w="9525">
              <a:solidFill>
                <a:srgbClr val="D3D3D3"/>
              </a:solidFill>
              <a:prstDash val="solid"/>
              <a:miter lim="800000"/>
              <a:headEnd len="sm" w="sm" type="none"/>
              <a:tailEnd len="sm" w="sm" type="none"/>
            </a:ln>
          </p:spPr>
        </p:cxnSp>
        <p:sp>
          <p:nvSpPr>
            <p:cNvPr id="228" name="Google Shape;228;g1010294de4d_0_7"/>
            <p:cNvSpPr/>
            <p:nvPr/>
          </p:nvSpPr>
          <p:spPr>
            <a:xfrm>
              <a:off x="6275819" y="3732494"/>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9" name="Google Shape;229;g1010294de4d_0_7"/>
            <p:cNvSpPr txBox="1"/>
            <p:nvPr/>
          </p:nvSpPr>
          <p:spPr>
            <a:xfrm>
              <a:off x="7070022" y="2861635"/>
              <a:ext cx="1114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5</a:t>
              </a:r>
              <a:endParaRPr b="0" i="0" sz="1400" u="none" cap="none" strike="noStrike">
                <a:solidFill>
                  <a:srgbClr val="3B3B3C"/>
                </a:solidFill>
                <a:latin typeface="Arial"/>
                <a:ea typeface="Arial"/>
                <a:cs typeface="Arial"/>
                <a:sym typeface="Arial"/>
              </a:endParaRPr>
            </a:p>
          </p:txBody>
        </p:sp>
        <p:sp>
          <p:nvSpPr>
            <p:cNvPr id="230" name="Google Shape;230;g1010294de4d_0_7"/>
            <p:cNvSpPr/>
            <p:nvPr/>
          </p:nvSpPr>
          <p:spPr>
            <a:xfrm>
              <a:off x="6275831" y="46797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1" name="Google Shape;231;g1010294de4d_0_7"/>
            <p:cNvSpPr txBox="1"/>
            <p:nvPr/>
          </p:nvSpPr>
          <p:spPr>
            <a:xfrm>
              <a:off x="7070033" y="4170860"/>
              <a:ext cx="37461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Reviews and Online Booking Platforms (OTAs)</a:t>
              </a:r>
              <a:endParaRPr b="0" i="0" sz="1400" u="none" cap="none" strike="noStrike">
                <a:solidFill>
                  <a:srgbClr val="3B3B3C"/>
                </a:solidFill>
                <a:latin typeface="Arial"/>
                <a:ea typeface="Arial"/>
                <a:cs typeface="Arial"/>
                <a:sym typeface="Arial"/>
              </a:endParaRPr>
            </a:p>
          </p:txBody>
        </p:sp>
        <p:sp>
          <p:nvSpPr>
            <p:cNvPr id="232" name="Google Shape;232;g1010294de4d_0_7"/>
            <p:cNvSpPr txBox="1"/>
            <p:nvPr/>
          </p:nvSpPr>
          <p:spPr>
            <a:xfrm>
              <a:off x="7070023" y="4756060"/>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7</a:t>
              </a:r>
              <a:endParaRPr b="0" i="0" sz="1400" u="none" cap="none" strike="noStrike">
                <a:solidFill>
                  <a:srgbClr val="3B3B3C"/>
                </a:solidFill>
                <a:latin typeface="Arial"/>
                <a:ea typeface="Arial"/>
                <a:cs typeface="Arial"/>
                <a:sym typeface="Arial"/>
              </a:endParaRPr>
            </a:p>
          </p:txBody>
        </p:sp>
        <p:sp>
          <p:nvSpPr>
            <p:cNvPr id="233" name="Google Shape;233;g1010294de4d_0_7"/>
            <p:cNvSpPr txBox="1"/>
            <p:nvPr/>
          </p:nvSpPr>
          <p:spPr>
            <a:xfrm>
              <a:off x="7070022" y="3176860"/>
              <a:ext cx="27135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SEO and Blogging</a:t>
              </a:r>
              <a:endParaRPr b="0" i="0" sz="1300" u="none" cap="none" strike="noStrike">
                <a:solidFill>
                  <a:srgbClr val="3B3B3C"/>
                </a:solidFill>
                <a:latin typeface="Poppins"/>
                <a:ea typeface="Poppins"/>
                <a:cs typeface="Poppins"/>
                <a:sym typeface="Poppins"/>
              </a:endParaRPr>
            </a:p>
          </p:txBody>
        </p:sp>
        <p:sp>
          <p:nvSpPr>
            <p:cNvPr id="234" name="Google Shape;234;g1010294de4d_0_7"/>
            <p:cNvSpPr txBox="1"/>
            <p:nvPr/>
          </p:nvSpPr>
          <p:spPr>
            <a:xfrm>
              <a:off x="7070021" y="3852235"/>
              <a:ext cx="9342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6</a:t>
              </a:r>
              <a:endParaRPr b="0" i="0" sz="1400" u="none" cap="none" strike="noStrike">
                <a:solidFill>
                  <a:srgbClr val="3B3B3C"/>
                </a:solidFill>
                <a:latin typeface="Arial"/>
                <a:ea typeface="Arial"/>
                <a:cs typeface="Arial"/>
                <a:sym typeface="Arial"/>
              </a:endParaRPr>
            </a:p>
          </p:txBody>
        </p:sp>
        <p:sp>
          <p:nvSpPr>
            <p:cNvPr id="235" name="Google Shape;235;g1010294de4d_0_7"/>
            <p:cNvSpPr txBox="1"/>
            <p:nvPr/>
          </p:nvSpPr>
          <p:spPr>
            <a:xfrm>
              <a:off x="7070037" y="5085068"/>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Email Marketing</a:t>
              </a:r>
              <a:endParaRPr b="0" i="0" sz="1300" u="none" cap="none" strike="noStrike">
                <a:solidFill>
                  <a:srgbClr val="3B3B3C"/>
                </a:solidFill>
                <a:latin typeface="Poppins"/>
                <a:ea typeface="Poppins"/>
                <a:cs typeface="Poppins"/>
                <a:sym typeface="Poppins"/>
              </a:endParaRPr>
            </a:p>
          </p:txBody>
        </p:sp>
        <p:sp>
          <p:nvSpPr>
            <p:cNvPr id="236" name="Google Shape;236;g1010294de4d_0_7"/>
            <p:cNvSpPr/>
            <p:nvPr/>
          </p:nvSpPr>
          <p:spPr>
            <a:xfrm>
              <a:off x="6275819" y="278528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7" name="Google Shape;227;g1010294de4d_0_7"/>
            <p:cNvSpPr/>
            <p:nvPr/>
          </p:nvSpPr>
          <p:spPr>
            <a:xfrm>
              <a:off x="6275831" y="565318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7" name="Google Shape;237;g1010294de4d_0_7"/>
            <p:cNvSpPr txBox="1"/>
            <p:nvPr/>
          </p:nvSpPr>
          <p:spPr>
            <a:xfrm>
              <a:off x="7070023" y="5720010"/>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8</a:t>
              </a:r>
              <a:endParaRPr b="0" i="0" sz="1400" u="none" cap="none" strike="noStrike">
                <a:solidFill>
                  <a:srgbClr val="3B3B3C"/>
                </a:solidFill>
                <a:latin typeface="Arial"/>
                <a:ea typeface="Arial"/>
                <a:cs typeface="Arial"/>
                <a:sym typeface="Arial"/>
              </a:endParaRPr>
            </a:p>
          </p:txBody>
        </p:sp>
        <p:sp>
          <p:nvSpPr>
            <p:cNvPr id="238" name="Google Shape;238;g1010294de4d_0_7"/>
            <p:cNvSpPr txBox="1"/>
            <p:nvPr/>
          </p:nvSpPr>
          <p:spPr>
            <a:xfrm>
              <a:off x="7070022" y="6005985"/>
              <a:ext cx="25830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262627"/>
                  </a:solidFill>
                  <a:latin typeface="Poppins"/>
                  <a:ea typeface="Poppins"/>
                  <a:cs typeface="Poppins"/>
                  <a:sym typeface="Poppins"/>
                  <a:extLst>
                    <a:ext uri="http://customooxmlschemas.google.com/">
                      <go:slidesCustomData xmlns:go="http://customooxmlschemas.google.com/" textRoundtripDataId="8"/>
                    </a:ext>
                  </a:extLst>
                </a:rPr>
                <a:t>Practical Technical Skills </a:t>
              </a:r>
              <a:br>
                <a:rPr b="0" i="0" lang="en-US" sz="1300" u="none" cap="none" strike="noStrike">
                  <a:solidFill>
                    <a:srgbClr val="262627"/>
                  </a:solidFill>
                  <a:latin typeface="Poppins"/>
                  <a:ea typeface="Poppins"/>
                  <a:cs typeface="Poppins"/>
                  <a:sym typeface="Poppins"/>
                  <a:extLst>
                    <a:ext uri="http://customooxmlschemas.google.com/">
                      <go:slidesCustomData xmlns:go="http://customooxmlschemas.google.com/" textRoundtripDataId="8"/>
                    </a:ext>
                  </a:extLst>
                </a:rPr>
              </a:br>
              <a:r>
                <a:rPr b="0" i="0" lang="en-US" sz="1300" u="none" cap="none" strike="noStrike">
                  <a:solidFill>
                    <a:srgbClr val="262627"/>
                  </a:solidFill>
                  <a:latin typeface="Poppins"/>
                  <a:ea typeface="Poppins"/>
                  <a:cs typeface="Poppins"/>
                  <a:sym typeface="Poppins"/>
                  <a:extLst>
                    <a:ext uri="http://customooxmlschemas.google.com/">
                      <go:slidesCustomData xmlns:go="http://customooxmlschemas.google.com/" textRoundtripDataId="8"/>
                    </a:ext>
                  </a:extLst>
                </a:rPr>
                <a:t>(Using technologies like Zoom)</a:t>
              </a:r>
              <a:endParaRPr b="0" i="0" sz="1300" u="none" cap="none" strike="noStrike">
                <a:solidFill>
                  <a:srgbClr val="3B3B3C"/>
                </a:solidFill>
                <a:latin typeface="Poppins"/>
                <a:ea typeface="Poppins"/>
                <a:cs typeface="Poppins"/>
                <a:sym typeface="Poppins"/>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140bcda8c51_0_0"/>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Clr>
                <a:srgbClr val="000000"/>
              </a:buClr>
              <a:buSzPts val="1200"/>
              <a:buFont typeface="Arial"/>
              <a:buNone/>
            </a:pPr>
            <a:fld id="{00000000-1234-1234-1234-123412341234}" type="slidenum">
              <a:rPr lang="en-US"/>
              <a:t>‹#›</a:t>
            </a:fld>
            <a:endParaRPr/>
          </a:p>
        </p:txBody>
      </p:sp>
      <p:pic>
        <p:nvPicPr>
          <p:cNvPr id="245" name="Google Shape;245;g140bcda8c51_0_0"/>
          <p:cNvPicPr preferRelativeResize="0"/>
          <p:nvPr>
            <p:ph idx="2" type="pic"/>
          </p:nvPr>
        </p:nvPicPr>
        <p:blipFill rotWithShape="1">
          <a:blip r:embed="rId3">
            <a:alphaModFix/>
          </a:blip>
          <a:srcRect b="7833" l="0" r="0" t="7834"/>
          <a:stretch/>
        </p:blipFill>
        <p:spPr>
          <a:xfrm>
            <a:off x="0" y="0"/>
            <a:ext cx="12192000" cy="6858000"/>
          </a:xfrm>
          <a:prstGeom prst="round2SameRect">
            <a:avLst>
              <a:gd fmla="val 0" name="adj1"/>
              <a:gd fmla="val 0" name="adj2"/>
            </a:avLst>
          </a:prstGeom>
          <a:solidFill>
            <a:srgbClr val="FFE8CB"/>
          </a:solidFill>
          <a:ln>
            <a:noFill/>
          </a:ln>
        </p:spPr>
      </p:pic>
      <p:sp>
        <p:nvSpPr>
          <p:cNvPr id="246" name="Google Shape;246;g140bcda8c51_0_0"/>
          <p:cNvSpPr txBox="1"/>
          <p:nvPr>
            <p:ph idx="4294967295" type="ctrTitle"/>
          </p:nvPr>
        </p:nvSpPr>
        <p:spPr>
          <a:xfrm>
            <a:off x="702900" y="2737900"/>
            <a:ext cx="10794000" cy="2073300"/>
          </a:xfrm>
          <a:prstGeom prst="rect">
            <a:avLst/>
          </a:prstGeom>
          <a:noFill/>
          <a:ln>
            <a:noFill/>
          </a:ln>
        </p:spPr>
        <p:txBody>
          <a:bodyPr anchorCtr="0" anchor="t" bIns="0" lIns="0" spcFirstLastPara="1" rIns="0" wrap="square" tIns="0">
            <a:normAutofit/>
          </a:bodyPr>
          <a:lstStyle/>
          <a:p>
            <a:pPr indent="0" lvl="0" marL="0" marR="0" rtl="0" algn="ctr">
              <a:lnSpc>
                <a:spcPct val="90000"/>
              </a:lnSpc>
              <a:spcBef>
                <a:spcPts val="0"/>
              </a:spcBef>
              <a:spcAft>
                <a:spcPts val="0"/>
              </a:spcAft>
              <a:buClr>
                <a:schemeClr val="dk1"/>
              </a:buClr>
              <a:buSzPts val="4889"/>
              <a:buFont typeface="Inter Black"/>
              <a:buNone/>
            </a:pPr>
            <a:r>
              <a:rPr b="0" i="0" lang="en-US" sz="3300" u="none" cap="none" strike="noStrike">
                <a:solidFill>
                  <a:schemeClr val="lt2"/>
                </a:solidFill>
                <a:latin typeface="Inter Black"/>
                <a:ea typeface="Inter Black"/>
                <a:cs typeface="Inter Black"/>
                <a:sym typeface="Inter Black"/>
              </a:rPr>
              <a:t>Module 2</a:t>
            </a:r>
            <a:endParaRPr b="0" i="0" sz="5500" u="none" cap="none" strike="noStrike">
              <a:solidFill>
                <a:schemeClr val="lt2"/>
              </a:solidFill>
              <a:latin typeface="Inter Black"/>
              <a:ea typeface="Inter Black"/>
              <a:cs typeface="Inter Black"/>
              <a:sym typeface="Inter Black"/>
            </a:endParaRPr>
          </a:p>
          <a:p>
            <a:pPr indent="0" lvl="0" marL="0" marR="0" rtl="0" algn="ctr">
              <a:lnSpc>
                <a:spcPct val="90000"/>
              </a:lnSpc>
              <a:spcBef>
                <a:spcPts val="0"/>
              </a:spcBef>
              <a:spcAft>
                <a:spcPts val="0"/>
              </a:spcAft>
              <a:buClr>
                <a:schemeClr val="dk1"/>
              </a:buClr>
              <a:buSzPts val="4889"/>
              <a:buFont typeface="Inter Black"/>
              <a:buNone/>
            </a:pPr>
            <a:r>
              <a:rPr b="0" i="0" lang="en-US" sz="5500" u="none" cap="none" strike="noStrike">
                <a:solidFill>
                  <a:schemeClr val="lt2"/>
                </a:solidFill>
                <a:latin typeface="Inter Black"/>
                <a:ea typeface="Inter Black"/>
                <a:cs typeface="Inter Black"/>
                <a:sym typeface="Inter Black"/>
              </a:rPr>
              <a:t>Branding your business</a:t>
            </a:r>
            <a:endParaRPr b="0" i="0" sz="5500" u="none" cap="none" strike="noStrike">
              <a:solidFill>
                <a:schemeClr val="lt2"/>
              </a:solidFill>
              <a:latin typeface="Inter Black"/>
              <a:ea typeface="Inter Black"/>
              <a:cs typeface="Inter Black"/>
              <a:sym typeface="Inter Black"/>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46"/>
                                        </p:tgtEl>
                                        <p:attrNameLst>
                                          <p:attrName>style.visibility</p:attrName>
                                        </p:attrNameLst>
                                      </p:cBhvr>
                                      <p:to>
                                        <p:strVal val="visible"/>
                                      </p:to>
                                    </p:set>
                                    <p:animEffect filter="fade" transition="in">
                                      <p:cBhvr>
                                        <p:cTn dur="1500"/>
                                        <p:tgtEl>
                                          <p:spTgt spid="2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cxnSp>
        <p:nvCxnSpPr>
          <p:cNvPr id="251" name="Google Shape;251;g204cc17a6c5_0_377"/>
          <p:cNvCxnSpPr/>
          <p:nvPr/>
        </p:nvCxnSpPr>
        <p:spPr>
          <a:xfrm>
            <a:off x="1041606" y="2450307"/>
            <a:ext cx="0" cy="3039300"/>
          </a:xfrm>
          <a:prstGeom prst="straightConnector1">
            <a:avLst/>
          </a:prstGeom>
          <a:noFill/>
          <a:ln cap="flat" cmpd="sng" w="9525">
            <a:solidFill>
              <a:srgbClr val="D3D3D3"/>
            </a:solidFill>
            <a:prstDash val="solid"/>
            <a:miter lim="800000"/>
            <a:headEnd len="sm" w="sm" type="none"/>
            <a:tailEnd len="sm" w="sm" type="none"/>
          </a:ln>
        </p:spPr>
      </p:cxnSp>
      <p:sp>
        <p:nvSpPr>
          <p:cNvPr id="252" name="Google Shape;252;g204cc17a6c5_0_37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53" name="Google Shape;253;g204cc17a6c5_0_377"/>
          <p:cNvSpPr txBox="1"/>
          <p:nvPr>
            <p:ph type="ctrTitle"/>
          </p:nvPr>
        </p:nvSpPr>
        <p:spPr>
          <a:xfrm>
            <a:off x="874713" y="986624"/>
            <a:ext cx="10622100" cy="814500"/>
          </a:xfrm>
          <a:prstGeom prst="rect">
            <a:avLst/>
          </a:prstGeom>
          <a:noFill/>
          <a:ln>
            <a:noFill/>
          </a:ln>
        </p:spPr>
        <p:txBody>
          <a:bodyPr anchorCtr="0" anchor="t" bIns="0" lIns="0" spcFirstLastPara="1" rIns="0" wrap="square" tIns="0">
            <a:normAutofit fontScale="90000"/>
          </a:bodyPr>
          <a:lstStyle/>
          <a:p>
            <a:pPr indent="0" lvl="0" marL="0" rtl="0" algn="l">
              <a:lnSpc>
                <a:spcPct val="90000"/>
              </a:lnSpc>
              <a:spcBef>
                <a:spcPts val="0"/>
              </a:spcBef>
              <a:spcAft>
                <a:spcPts val="0"/>
              </a:spcAft>
              <a:buClr>
                <a:schemeClr val="dk1"/>
              </a:buClr>
              <a:buSzPct val="100000"/>
              <a:buFont typeface="Inter Black"/>
              <a:buNone/>
            </a:pPr>
            <a:r>
              <a:rPr lang="en-US">
                <a:extLst>
                  <a:ext uri="http://customooxmlschemas.google.com/">
                    <go:slidesCustomData xmlns:go="http://customooxmlschemas.google.com/" textRoundtripDataId="10"/>
                  </a:ext>
                </a:extLst>
              </a:rPr>
              <a:t>Course </a:t>
            </a:r>
            <a:r>
              <a:rPr lang="en-US"/>
              <a:t>Modules</a:t>
            </a:r>
            <a:endParaRPr/>
          </a:p>
          <a:p>
            <a:pPr indent="0" lvl="0" marL="0" rtl="0" algn="l">
              <a:lnSpc>
                <a:spcPct val="90000"/>
              </a:lnSpc>
              <a:spcBef>
                <a:spcPts val="0"/>
              </a:spcBef>
              <a:spcAft>
                <a:spcPts val="0"/>
              </a:spcAft>
              <a:buClr>
                <a:schemeClr val="dk1"/>
              </a:buClr>
              <a:buSzPct val="100000"/>
              <a:buFont typeface="Inter Black"/>
              <a:buNone/>
            </a:pPr>
            <a:r>
              <a:t/>
            </a:r>
            <a:endParaRPr/>
          </a:p>
        </p:txBody>
      </p:sp>
      <p:sp>
        <p:nvSpPr>
          <p:cNvPr id="254" name="Google Shape;254;g204cc17a6c5_0_377"/>
          <p:cNvSpPr/>
          <p:nvPr/>
        </p:nvSpPr>
        <p:spPr>
          <a:xfrm>
            <a:off x="865194" y="3216119"/>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5" name="Google Shape;255;g204cc17a6c5_0_377"/>
          <p:cNvSpPr txBox="1"/>
          <p:nvPr/>
        </p:nvSpPr>
        <p:spPr>
          <a:xfrm>
            <a:off x="1659397" y="2345260"/>
            <a:ext cx="1114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chemeClr val="dk1"/>
                </a:solidFill>
                <a:latin typeface="Inter Black"/>
                <a:ea typeface="Inter Black"/>
                <a:cs typeface="Inter Black"/>
                <a:sym typeface="Inter Black"/>
              </a:rPr>
              <a:t>Module 1</a:t>
            </a:r>
            <a:endParaRPr b="0" i="0" sz="1400" u="none" cap="none" strike="noStrike">
              <a:solidFill>
                <a:schemeClr val="dk1"/>
              </a:solidFill>
              <a:latin typeface="Arial"/>
              <a:ea typeface="Arial"/>
              <a:cs typeface="Arial"/>
              <a:sym typeface="Arial"/>
            </a:endParaRPr>
          </a:p>
        </p:txBody>
      </p:sp>
      <p:sp>
        <p:nvSpPr>
          <p:cNvPr id="256" name="Google Shape;256;g204cc17a6c5_0_377"/>
          <p:cNvSpPr/>
          <p:nvPr/>
        </p:nvSpPr>
        <p:spPr>
          <a:xfrm>
            <a:off x="865206" y="416333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57" name="Google Shape;257;g204cc17a6c5_0_377"/>
          <p:cNvSpPr txBox="1"/>
          <p:nvPr/>
        </p:nvSpPr>
        <p:spPr>
          <a:xfrm>
            <a:off x="1659408" y="3654485"/>
            <a:ext cx="37461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Branding for Digital Success</a:t>
            </a:r>
            <a:endParaRPr b="0" i="0" sz="1400" u="none" cap="none" strike="noStrike">
              <a:solidFill>
                <a:srgbClr val="3B3B3C"/>
              </a:solidFill>
              <a:latin typeface="Arial"/>
              <a:ea typeface="Arial"/>
              <a:cs typeface="Arial"/>
              <a:sym typeface="Arial"/>
            </a:endParaRPr>
          </a:p>
        </p:txBody>
      </p:sp>
      <p:sp>
        <p:nvSpPr>
          <p:cNvPr id="258" name="Google Shape;258;g204cc17a6c5_0_377"/>
          <p:cNvSpPr txBox="1"/>
          <p:nvPr/>
        </p:nvSpPr>
        <p:spPr>
          <a:xfrm>
            <a:off x="1659398" y="4239685"/>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chemeClr val="dk1"/>
                </a:solidFill>
                <a:latin typeface="Inter Black"/>
                <a:ea typeface="Inter Black"/>
                <a:cs typeface="Inter Black"/>
                <a:sym typeface="Inter Black"/>
              </a:rPr>
              <a:t>Module 3</a:t>
            </a:r>
            <a:endParaRPr b="1" i="0" sz="1400" u="none" cap="none" strike="noStrike">
              <a:solidFill>
                <a:schemeClr val="dk1"/>
              </a:solidFill>
              <a:latin typeface="Arial"/>
              <a:ea typeface="Arial"/>
              <a:cs typeface="Arial"/>
              <a:sym typeface="Arial"/>
            </a:endParaRPr>
          </a:p>
        </p:txBody>
      </p:sp>
      <p:sp>
        <p:nvSpPr>
          <p:cNvPr id="259" name="Google Shape;259;g204cc17a6c5_0_377"/>
          <p:cNvSpPr txBox="1"/>
          <p:nvPr/>
        </p:nvSpPr>
        <p:spPr>
          <a:xfrm>
            <a:off x="1659397" y="2660485"/>
            <a:ext cx="2713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Foundations</a:t>
            </a:r>
            <a:endParaRPr b="0" i="0" sz="1300" u="none" cap="none" strike="noStrike">
              <a:solidFill>
                <a:srgbClr val="3B3B3C"/>
              </a:solidFill>
              <a:latin typeface="Poppins"/>
              <a:ea typeface="Poppins"/>
              <a:cs typeface="Poppins"/>
              <a:sym typeface="Poppins"/>
            </a:endParaRPr>
          </a:p>
        </p:txBody>
      </p:sp>
      <p:sp>
        <p:nvSpPr>
          <p:cNvPr id="260" name="Google Shape;260;g204cc17a6c5_0_377"/>
          <p:cNvSpPr txBox="1"/>
          <p:nvPr/>
        </p:nvSpPr>
        <p:spPr>
          <a:xfrm>
            <a:off x="1659396" y="3335860"/>
            <a:ext cx="9342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chemeClr val="accent1"/>
                </a:solidFill>
                <a:latin typeface="Inter Black"/>
                <a:ea typeface="Inter Black"/>
                <a:cs typeface="Inter Black"/>
                <a:sym typeface="Inter Black"/>
              </a:rPr>
              <a:t>Module 2</a:t>
            </a:r>
            <a:endParaRPr b="0" i="0" sz="1400" u="none" cap="none" strike="noStrike">
              <a:solidFill>
                <a:schemeClr val="accent1"/>
              </a:solidFill>
              <a:latin typeface="Arial"/>
              <a:ea typeface="Arial"/>
              <a:cs typeface="Arial"/>
              <a:sym typeface="Arial"/>
            </a:endParaRPr>
          </a:p>
        </p:txBody>
      </p:sp>
      <p:sp>
        <p:nvSpPr>
          <p:cNvPr id="261" name="Google Shape;261;g204cc17a6c5_0_377"/>
          <p:cNvSpPr txBox="1"/>
          <p:nvPr/>
        </p:nvSpPr>
        <p:spPr>
          <a:xfrm>
            <a:off x="1659412" y="4568693"/>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Your website</a:t>
            </a:r>
            <a:endParaRPr b="0" i="0" sz="1300" u="none" cap="none" strike="noStrike">
              <a:solidFill>
                <a:srgbClr val="3B3B3C"/>
              </a:solidFill>
              <a:latin typeface="Poppins"/>
              <a:ea typeface="Poppins"/>
              <a:cs typeface="Poppins"/>
              <a:sym typeface="Poppins"/>
            </a:endParaRPr>
          </a:p>
        </p:txBody>
      </p:sp>
      <p:sp>
        <p:nvSpPr>
          <p:cNvPr id="262" name="Google Shape;262;g204cc17a6c5_0_377"/>
          <p:cNvSpPr/>
          <p:nvPr/>
        </p:nvSpPr>
        <p:spPr>
          <a:xfrm>
            <a:off x="865194" y="22689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3" name="Google Shape;263;g204cc17a6c5_0_377"/>
          <p:cNvSpPr/>
          <p:nvPr/>
        </p:nvSpPr>
        <p:spPr>
          <a:xfrm>
            <a:off x="865206" y="51368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g204cc17a6c5_0_377"/>
          <p:cNvSpPr txBox="1"/>
          <p:nvPr/>
        </p:nvSpPr>
        <p:spPr>
          <a:xfrm>
            <a:off x="1659398" y="5203635"/>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chemeClr val="dk1"/>
                </a:solidFill>
                <a:latin typeface="Inter Black"/>
                <a:ea typeface="Inter Black"/>
                <a:cs typeface="Inter Black"/>
                <a:sym typeface="Inter Black"/>
              </a:rPr>
              <a:t>Module 4</a:t>
            </a:r>
            <a:endParaRPr b="0" i="0" sz="1400" u="none" cap="none" strike="noStrike">
              <a:solidFill>
                <a:schemeClr val="dk1"/>
              </a:solidFill>
              <a:latin typeface="Arial"/>
              <a:ea typeface="Arial"/>
              <a:cs typeface="Arial"/>
              <a:sym typeface="Arial"/>
            </a:endParaRPr>
          </a:p>
        </p:txBody>
      </p:sp>
      <p:sp>
        <p:nvSpPr>
          <p:cNvPr id="265" name="Google Shape;265;g204cc17a6c5_0_377"/>
          <p:cNvSpPr txBox="1"/>
          <p:nvPr/>
        </p:nvSpPr>
        <p:spPr>
          <a:xfrm>
            <a:off x="1659412" y="5489618"/>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Social media marketing</a:t>
            </a:r>
            <a:endParaRPr b="0" i="0" sz="1300" u="none" cap="none" strike="noStrike">
              <a:solidFill>
                <a:srgbClr val="3B3B3C"/>
              </a:solidFill>
              <a:latin typeface="Poppins"/>
              <a:ea typeface="Poppins"/>
              <a:cs typeface="Poppins"/>
              <a:sym typeface="Poppins"/>
            </a:endParaRPr>
          </a:p>
        </p:txBody>
      </p:sp>
      <p:grpSp>
        <p:nvGrpSpPr>
          <p:cNvPr id="266" name="Google Shape;266;g204cc17a6c5_0_377"/>
          <p:cNvGrpSpPr/>
          <p:nvPr/>
        </p:nvGrpSpPr>
        <p:grpSpPr>
          <a:xfrm>
            <a:off x="6504419" y="2268907"/>
            <a:ext cx="4540314" cy="3680903"/>
            <a:chOff x="6275819" y="2785282"/>
            <a:chExt cx="4540314" cy="3680903"/>
          </a:xfrm>
        </p:grpSpPr>
        <p:cxnSp>
          <p:nvCxnSpPr>
            <p:cNvPr id="267" name="Google Shape;267;g204cc17a6c5_0_377"/>
            <p:cNvCxnSpPr>
              <a:endCxn id="268" idx="4"/>
            </p:cNvCxnSpPr>
            <p:nvPr/>
          </p:nvCxnSpPr>
          <p:spPr>
            <a:xfrm>
              <a:off x="6452231" y="2966682"/>
              <a:ext cx="0" cy="3039300"/>
            </a:xfrm>
            <a:prstGeom prst="straightConnector1">
              <a:avLst/>
            </a:prstGeom>
            <a:noFill/>
            <a:ln cap="flat" cmpd="sng" w="9525">
              <a:solidFill>
                <a:srgbClr val="D3D3D3"/>
              </a:solidFill>
              <a:prstDash val="solid"/>
              <a:miter lim="800000"/>
              <a:headEnd len="sm" w="sm" type="none"/>
              <a:tailEnd len="sm" w="sm" type="none"/>
            </a:ln>
          </p:spPr>
        </p:cxnSp>
        <p:sp>
          <p:nvSpPr>
            <p:cNvPr id="269" name="Google Shape;269;g204cc17a6c5_0_377"/>
            <p:cNvSpPr/>
            <p:nvPr/>
          </p:nvSpPr>
          <p:spPr>
            <a:xfrm>
              <a:off x="6275819" y="3732494"/>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0" name="Google Shape;270;g204cc17a6c5_0_377"/>
            <p:cNvSpPr txBox="1"/>
            <p:nvPr/>
          </p:nvSpPr>
          <p:spPr>
            <a:xfrm>
              <a:off x="7070022" y="2861635"/>
              <a:ext cx="11145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5</a:t>
              </a:r>
              <a:endParaRPr b="0" i="0" sz="1400" u="none" cap="none" strike="noStrike">
                <a:solidFill>
                  <a:srgbClr val="3B3B3C"/>
                </a:solidFill>
                <a:latin typeface="Arial"/>
                <a:ea typeface="Arial"/>
                <a:cs typeface="Arial"/>
                <a:sym typeface="Arial"/>
              </a:endParaRPr>
            </a:p>
          </p:txBody>
        </p:sp>
        <p:sp>
          <p:nvSpPr>
            <p:cNvPr id="271" name="Google Shape;271;g204cc17a6c5_0_377"/>
            <p:cNvSpPr/>
            <p:nvPr/>
          </p:nvSpPr>
          <p:spPr>
            <a:xfrm>
              <a:off x="6275831" y="4679707"/>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g204cc17a6c5_0_377"/>
            <p:cNvSpPr txBox="1"/>
            <p:nvPr/>
          </p:nvSpPr>
          <p:spPr>
            <a:xfrm>
              <a:off x="7070033" y="4170860"/>
              <a:ext cx="37461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Reviews and Online Booking Platforms (OTAs)</a:t>
              </a:r>
              <a:endParaRPr b="0" i="0" sz="1400" u="none" cap="none" strike="noStrike">
                <a:solidFill>
                  <a:srgbClr val="3B3B3C"/>
                </a:solidFill>
                <a:latin typeface="Arial"/>
                <a:ea typeface="Arial"/>
                <a:cs typeface="Arial"/>
                <a:sym typeface="Arial"/>
              </a:endParaRPr>
            </a:p>
          </p:txBody>
        </p:sp>
        <p:sp>
          <p:nvSpPr>
            <p:cNvPr id="273" name="Google Shape;273;g204cc17a6c5_0_377"/>
            <p:cNvSpPr txBox="1"/>
            <p:nvPr/>
          </p:nvSpPr>
          <p:spPr>
            <a:xfrm>
              <a:off x="7070023" y="4756060"/>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chemeClr val="dk1"/>
                  </a:solidFill>
                  <a:latin typeface="Inter Black"/>
                  <a:ea typeface="Inter Black"/>
                  <a:cs typeface="Inter Black"/>
                  <a:sym typeface="Inter Black"/>
                </a:rPr>
                <a:t>Module 7</a:t>
              </a:r>
              <a:endParaRPr b="0" i="0" sz="1400" u="none" cap="none" strike="noStrike">
                <a:solidFill>
                  <a:schemeClr val="dk1"/>
                </a:solidFill>
                <a:latin typeface="Arial"/>
                <a:ea typeface="Arial"/>
                <a:cs typeface="Arial"/>
                <a:sym typeface="Arial"/>
              </a:endParaRPr>
            </a:p>
          </p:txBody>
        </p:sp>
        <p:sp>
          <p:nvSpPr>
            <p:cNvPr id="274" name="Google Shape;274;g204cc17a6c5_0_377"/>
            <p:cNvSpPr txBox="1"/>
            <p:nvPr/>
          </p:nvSpPr>
          <p:spPr>
            <a:xfrm>
              <a:off x="7070022" y="3176860"/>
              <a:ext cx="27135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a:t>
              </a:r>
              <a:br>
                <a:rPr b="0" i="0" lang="en-US" sz="1300" u="none" cap="none" strike="noStrike">
                  <a:solidFill>
                    <a:srgbClr val="3B3B3C"/>
                  </a:solidFill>
                  <a:latin typeface="Poppins"/>
                  <a:ea typeface="Poppins"/>
                  <a:cs typeface="Poppins"/>
                  <a:sym typeface="Poppins"/>
                </a:rPr>
              </a:br>
              <a:r>
                <a:rPr b="0" i="0" lang="en-US" sz="1300" u="none" cap="none" strike="noStrike">
                  <a:solidFill>
                    <a:srgbClr val="3B3B3C"/>
                  </a:solidFill>
                  <a:latin typeface="Poppins"/>
                  <a:ea typeface="Poppins"/>
                  <a:cs typeface="Poppins"/>
                  <a:sym typeface="Poppins"/>
                </a:rPr>
                <a:t>SEO and Blogging</a:t>
              </a:r>
              <a:endParaRPr b="0" i="0" sz="1300" u="none" cap="none" strike="noStrike">
                <a:solidFill>
                  <a:srgbClr val="3B3B3C"/>
                </a:solidFill>
                <a:latin typeface="Poppins"/>
                <a:ea typeface="Poppins"/>
                <a:cs typeface="Poppins"/>
                <a:sym typeface="Poppins"/>
              </a:endParaRPr>
            </a:p>
          </p:txBody>
        </p:sp>
        <p:sp>
          <p:nvSpPr>
            <p:cNvPr id="275" name="Google Shape;275;g204cc17a6c5_0_377"/>
            <p:cNvSpPr txBox="1"/>
            <p:nvPr/>
          </p:nvSpPr>
          <p:spPr>
            <a:xfrm>
              <a:off x="7070021" y="3852235"/>
              <a:ext cx="934200" cy="200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chemeClr val="dk1"/>
                  </a:solidFill>
                  <a:latin typeface="Inter Black"/>
                  <a:ea typeface="Inter Black"/>
                  <a:cs typeface="Inter Black"/>
                  <a:sym typeface="Inter Black"/>
                </a:rPr>
                <a:t>Module 6</a:t>
              </a:r>
              <a:endParaRPr b="0" i="0" sz="1400" u="none" cap="none" strike="noStrike">
                <a:solidFill>
                  <a:schemeClr val="dk1"/>
                </a:solidFill>
                <a:latin typeface="Arial"/>
                <a:ea typeface="Arial"/>
                <a:cs typeface="Arial"/>
                <a:sym typeface="Arial"/>
              </a:endParaRPr>
            </a:p>
          </p:txBody>
        </p:sp>
        <p:sp>
          <p:nvSpPr>
            <p:cNvPr id="276" name="Google Shape;276;g204cc17a6c5_0_377"/>
            <p:cNvSpPr txBox="1"/>
            <p:nvPr/>
          </p:nvSpPr>
          <p:spPr>
            <a:xfrm>
              <a:off x="7070037" y="5085068"/>
              <a:ext cx="20919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Poppins"/>
                  <a:ea typeface="Poppins"/>
                  <a:cs typeface="Poppins"/>
                  <a:sym typeface="Poppins"/>
                </a:rPr>
                <a:t>Digital Marketing Toolkit: Email Marketing</a:t>
              </a:r>
              <a:endParaRPr b="0" i="0" sz="1300" u="none" cap="none" strike="noStrike">
                <a:solidFill>
                  <a:srgbClr val="3B3B3C"/>
                </a:solidFill>
                <a:latin typeface="Poppins"/>
                <a:ea typeface="Poppins"/>
                <a:cs typeface="Poppins"/>
                <a:sym typeface="Poppins"/>
              </a:endParaRPr>
            </a:p>
          </p:txBody>
        </p:sp>
        <p:sp>
          <p:nvSpPr>
            <p:cNvPr id="277" name="Google Shape;277;g204cc17a6c5_0_377"/>
            <p:cNvSpPr/>
            <p:nvPr/>
          </p:nvSpPr>
          <p:spPr>
            <a:xfrm>
              <a:off x="6275819" y="278528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8" name="Google Shape;268;g204cc17a6c5_0_377"/>
            <p:cNvSpPr/>
            <p:nvPr/>
          </p:nvSpPr>
          <p:spPr>
            <a:xfrm>
              <a:off x="6275831" y="5653182"/>
              <a:ext cx="352800" cy="352800"/>
            </a:xfrm>
            <a:prstGeom prst="ellipse">
              <a:avLst/>
            </a:prstGeom>
            <a:solidFill>
              <a:srgbClr val="F2F2F2"/>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8" name="Google Shape;278;g204cc17a6c5_0_377"/>
            <p:cNvSpPr txBox="1"/>
            <p:nvPr/>
          </p:nvSpPr>
          <p:spPr>
            <a:xfrm>
              <a:off x="7070023" y="5720010"/>
              <a:ext cx="780000" cy="2001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0" i="0" lang="en-US" sz="1300" u="none" cap="none" strike="noStrike">
                  <a:solidFill>
                    <a:srgbClr val="3B3B3C"/>
                  </a:solidFill>
                  <a:latin typeface="Inter Black"/>
                  <a:ea typeface="Inter Black"/>
                  <a:cs typeface="Inter Black"/>
                  <a:sym typeface="Inter Black"/>
                </a:rPr>
                <a:t>Module 8</a:t>
              </a:r>
              <a:endParaRPr b="0" i="0" sz="1400" u="none" cap="none" strike="noStrike">
                <a:solidFill>
                  <a:srgbClr val="3B3B3C"/>
                </a:solidFill>
                <a:latin typeface="Arial"/>
                <a:ea typeface="Arial"/>
                <a:cs typeface="Arial"/>
                <a:sym typeface="Arial"/>
              </a:endParaRPr>
            </a:p>
          </p:txBody>
        </p:sp>
        <p:sp>
          <p:nvSpPr>
            <p:cNvPr id="279" name="Google Shape;279;g204cc17a6c5_0_377"/>
            <p:cNvSpPr txBox="1"/>
            <p:nvPr/>
          </p:nvSpPr>
          <p:spPr>
            <a:xfrm>
              <a:off x="7070022" y="6005985"/>
              <a:ext cx="2583000" cy="4602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300"/>
                <a:buFont typeface="Arial"/>
                <a:buNone/>
              </a:pPr>
              <a:r>
                <a:rPr b="0" i="0" lang="en-US" sz="1300" u="none" cap="none" strike="noStrike">
                  <a:solidFill>
                    <a:srgbClr val="262627"/>
                  </a:solidFill>
                  <a:latin typeface="Poppins"/>
                  <a:ea typeface="Poppins"/>
                  <a:cs typeface="Poppins"/>
                  <a:sym typeface="Poppins"/>
                </a:rPr>
                <a:t>Practical Technical Skills </a:t>
              </a:r>
              <a:br>
                <a:rPr b="0" i="0" lang="en-US" sz="1300" u="none" cap="none" strike="noStrike">
                  <a:solidFill>
                    <a:srgbClr val="262627"/>
                  </a:solidFill>
                  <a:latin typeface="Poppins"/>
                  <a:ea typeface="Poppins"/>
                  <a:cs typeface="Poppins"/>
                  <a:sym typeface="Poppins"/>
                </a:rPr>
              </a:br>
              <a:r>
                <a:rPr b="0" i="0" lang="en-US" sz="1300" u="none" cap="none" strike="noStrike">
                  <a:solidFill>
                    <a:srgbClr val="262627"/>
                  </a:solidFill>
                  <a:latin typeface="Poppins"/>
                  <a:ea typeface="Poppins"/>
                  <a:cs typeface="Poppins"/>
                  <a:sym typeface="Poppins"/>
                </a:rPr>
                <a:t>(Using technologies like Zoom)</a:t>
              </a:r>
              <a:endParaRPr b="0" i="0" sz="1300" u="none" cap="none" strike="noStrike">
                <a:solidFill>
                  <a:srgbClr val="3B3B3C"/>
                </a:solidFill>
                <a:latin typeface="Poppins"/>
                <a:ea typeface="Poppins"/>
                <a:cs typeface="Poppins"/>
                <a:sym typeface="Poppins"/>
              </a:endParaRPr>
            </a:p>
          </p:txBody>
        </p:sp>
      </p:grpSp>
      <p:sp>
        <p:nvSpPr>
          <p:cNvPr id="280" name="Google Shape;280;g204cc17a6c5_0_377"/>
          <p:cNvSpPr/>
          <p:nvPr/>
        </p:nvSpPr>
        <p:spPr>
          <a:xfrm>
            <a:off x="839748" y="3205684"/>
            <a:ext cx="450000" cy="450000"/>
          </a:xfrm>
          <a:prstGeom prst="ellipse">
            <a:avLst/>
          </a:prstGeom>
          <a:solidFill>
            <a:srgbClr val="3D85C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80"/>
                                        </p:tgtEl>
                                        <p:attrNameLst>
                                          <p:attrName>style.visibility</p:attrName>
                                        </p:attrNameLst>
                                      </p:cBhvr>
                                      <p:to>
                                        <p:strVal val="visible"/>
                                      </p:to>
                                    </p:set>
                                    <p:animEffect filter="fade" transition="in">
                                      <p:cBhvr>
                                        <p:cTn dur="1000"/>
                                        <p:tgtEl>
                                          <p:spTgt spid="28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4" name="Shape 284"/>
        <p:cNvGrpSpPr/>
        <p:nvPr/>
      </p:nvGrpSpPr>
      <p:grpSpPr>
        <a:xfrm>
          <a:off x="0" y="0"/>
          <a:ext cx="0" cy="0"/>
          <a:chOff x="0" y="0"/>
          <a:chExt cx="0" cy="0"/>
        </a:xfrm>
      </p:grpSpPr>
      <p:sp>
        <p:nvSpPr>
          <p:cNvPr id="285" name="Google Shape;285;g140bcda8c51_0_7"/>
          <p:cNvSpPr txBox="1"/>
          <p:nvPr>
            <p:ph type="ctrTitle"/>
          </p:nvPr>
        </p:nvSpPr>
        <p:spPr>
          <a:xfrm>
            <a:off x="874731" y="986625"/>
            <a:ext cx="7806000" cy="814500"/>
          </a:xfrm>
          <a:prstGeom prst="rect">
            <a:avLst/>
          </a:prstGeom>
          <a:noFill/>
          <a:ln>
            <a:noFill/>
          </a:ln>
        </p:spPr>
        <p:txBody>
          <a:bodyPr anchorCtr="0" anchor="t" bIns="0" lIns="0" spcFirstLastPara="1" rIns="0" wrap="square" tIns="0">
            <a:normAutofit/>
          </a:bodyPr>
          <a:lstStyle/>
          <a:p>
            <a:pPr indent="0" lvl="0" marL="0" rtl="0" algn="l">
              <a:lnSpc>
                <a:spcPct val="90000"/>
              </a:lnSpc>
              <a:spcBef>
                <a:spcPts val="0"/>
              </a:spcBef>
              <a:spcAft>
                <a:spcPts val="0"/>
              </a:spcAft>
              <a:buClr>
                <a:schemeClr val="dk1"/>
              </a:buClr>
              <a:buSzPts val="5600"/>
              <a:buFont typeface="Inter Black"/>
              <a:buNone/>
            </a:pPr>
            <a:r>
              <a:rPr lang="en-US"/>
              <a:t>What you’ll learn</a:t>
            </a:r>
            <a:endParaRPr/>
          </a:p>
        </p:txBody>
      </p:sp>
      <p:sp>
        <p:nvSpPr>
          <p:cNvPr id="286" name="Google Shape;286;g140bcda8c51_0_7"/>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287" name="Google Shape;287;g140bcda8c51_0_7"/>
          <p:cNvSpPr txBox="1"/>
          <p:nvPr/>
        </p:nvSpPr>
        <p:spPr>
          <a:xfrm>
            <a:off x="874700" y="2603325"/>
            <a:ext cx="4613400" cy="20841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b="0" i="0" lang="en-US" sz="1800" u="none" cap="none" strike="noStrike">
                <a:solidFill>
                  <a:schemeClr val="dk1"/>
                </a:solidFill>
                <a:latin typeface="Inter Black"/>
                <a:ea typeface="Inter Black"/>
                <a:cs typeface="Inter Black"/>
                <a:sym typeface="Inter Black"/>
              </a:rPr>
              <a:t>Knowledge</a:t>
            </a:r>
            <a:endParaRPr b="0" i="0" sz="1600" u="none" cap="none" strike="noStrike">
              <a:solidFill>
                <a:schemeClr val="dk1"/>
              </a:solidFill>
              <a:latin typeface="Inter Black"/>
              <a:ea typeface="Inter Black"/>
              <a:cs typeface="Inter Black"/>
              <a:sym typeface="Inter Black"/>
            </a:endParaRPr>
          </a:p>
          <a:p>
            <a:pPr indent="0" lvl="0" marL="457200" marR="0" rtl="0" algn="l">
              <a:lnSpc>
                <a:spcPct val="150000"/>
              </a:lnSpc>
              <a:spcBef>
                <a:spcPts val="0"/>
              </a:spcBef>
              <a:spcAft>
                <a:spcPts val="0"/>
              </a:spcAft>
              <a:buClr>
                <a:srgbClr val="000000"/>
              </a:buClr>
              <a:buSzPts val="1600"/>
              <a:buFont typeface="Arial"/>
              <a:buNone/>
            </a:pPr>
            <a:r>
              <a:t/>
            </a:r>
            <a:endParaRPr b="0" i="0" sz="16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Understand why branding is important for successful marketing </a:t>
            </a:r>
            <a:endParaRPr b="0" i="0" sz="1600" u="none" cap="none" strike="noStrike">
              <a:solidFill>
                <a:srgbClr val="000000"/>
              </a:solidFill>
              <a:latin typeface="Poppins"/>
              <a:ea typeface="Poppins"/>
              <a:cs typeface="Poppins"/>
              <a:sym typeface="Poppins"/>
            </a:endParaRPr>
          </a:p>
          <a:p>
            <a:pPr indent="-330200" lvl="0" marL="457200" marR="0" rtl="0" algn="l">
              <a:lnSpc>
                <a:spcPct val="150000"/>
              </a:lnSpc>
              <a:spcBef>
                <a:spcPts val="0"/>
              </a:spcBef>
              <a:spcAft>
                <a:spcPts val="0"/>
              </a:spcAft>
              <a:buClr>
                <a:srgbClr val="000000"/>
              </a:buClr>
              <a:buSzPts val="1600"/>
              <a:buFont typeface="Poppins"/>
              <a:buChar char="✔"/>
            </a:pPr>
            <a:r>
              <a:rPr b="0" i="0" lang="en-US" sz="1600" u="none" cap="none" strike="noStrike">
                <a:solidFill>
                  <a:srgbClr val="000000"/>
                </a:solidFill>
                <a:latin typeface="Poppins"/>
                <a:ea typeface="Poppins"/>
                <a:cs typeface="Poppins"/>
                <a:sym typeface="Poppins"/>
              </a:rPr>
              <a:t>Understand what makes a good brand</a:t>
            </a:r>
            <a:endParaRPr b="0" i="0" sz="16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600"/>
              <a:buFont typeface="Arial"/>
              <a:buNone/>
            </a:pPr>
            <a:r>
              <a:t/>
            </a:r>
            <a:endParaRPr b="0" i="0" sz="1600" u="none" cap="none" strike="noStrike">
              <a:solidFill>
                <a:srgbClr val="000000"/>
              </a:solidFill>
              <a:latin typeface="Poppins"/>
              <a:ea typeface="Poppins"/>
              <a:cs typeface="Poppins"/>
              <a:sym typeface="Poppins"/>
            </a:endParaRPr>
          </a:p>
        </p:txBody>
      </p:sp>
      <p:cxnSp>
        <p:nvCxnSpPr>
          <p:cNvPr id="288" name="Google Shape;288;g140bcda8c51_0_7"/>
          <p:cNvCxnSpPr/>
          <p:nvPr/>
        </p:nvCxnSpPr>
        <p:spPr>
          <a:xfrm>
            <a:off x="6095992" y="3267361"/>
            <a:ext cx="0" cy="2014800"/>
          </a:xfrm>
          <a:prstGeom prst="straightConnector1">
            <a:avLst/>
          </a:prstGeom>
          <a:noFill/>
          <a:ln cap="flat" cmpd="sng" w="9525">
            <a:solidFill>
              <a:schemeClr val="dk1">
                <a:alpha val="20000"/>
              </a:schemeClr>
            </a:solidFill>
            <a:prstDash val="solid"/>
            <a:miter lim="800000"/>
            <a:headEnd len="sm" w="sm" type="none"/>
            <a:tailEnd len="sm" w="sm" type="none"/>
          </a:ln>
        </p:spPr>
      </p:cxnSp>
      <p:grpSp>
        <p:nvGrpSpPr>
          <p:cNvPr id="289" name="Google Shape;289;g140bcda8c51_0_7"/>
          <p:cNvGrpSpPr/>
          <p:nvPr/>
        </p:nvGrpSpPr>
        <p:grpSpPr>
          <a:xfrm>
            <a:off x="7272795" y="590677"/>
            <a:ext cx="1479088" cy="1210447"/>
            <a:chOff x="8585576" y="-305576"/>
            <a:chExt cx="641687" cy="525140"/>
          </a:xfrm>
        </p:grpSpPr>
        <p:sp>
          <p:nvSpPr>
            <p:cNvPr id="290" name="Google Shape;290;g140bcda8c51_0_7"/>
            <p:cNvSpPr/>
            <p:nvPr/>
          </p:nvSpPr>
          <p:spPr>
            <a:xfrm>
              <a:off x="8795358" y="-179432"/>
              <a:ext cx="264627" cy="319473"/>
            </a:xfrm>
            <a:custGeom>
              <a:rect b="b" l="l" r="r" t="t"/>
              <a:pathLst>
                <a:path extrusionOk="0" h="488" w="403">
                  <a:moveTo>
                    <a:pt x="332" y="82"/>
                  </a:moveTo>
                  <a:cubicBezTo>
                    <a:pt x="223" y="0"/>
                    <a:pt x="0" y="55"/>
                    <a:pt x="21" y="217"/>
                  </a:cubicBezTo>
                  <a:cubicBezTo>
                    <a:pt x="30" y="319"/>
                    <a:pt x="101" y="329"/>
                    <a:pt x="90" y="445"/>
                  </a:cubicBezTo>
                  <a:cubicBezTo>
                    <a:pt x="82" y="459"/>
                    <a:pt x="85" y="468"/>
                    <a:pt x="93" y="474"/>
                  </a:cubicBezTo>
                  <a:cubicBezTo>
                    <a:pt x="98" y="477"/>
                    <a:pt x="106" y="479"/>
                    <a:pt x="114" y="481"/>
                  </a:cubicBezTo>
                  <a:cubicBezTo>
                    <a:pt x="131" y="484"/>
                    <a:pt x="152" y="483"/>
                    <a:pt x="168" y="484"/>
                  </a:cubicBezTo>
                  <a:cubicBezTo>
                    <a:pt x="174" y="484"/>
                    <a:pt x="180" y="484"/>
                    <a:pt x="184" y="485"/>
                  </a:cubicBezTo>
                  <a:cubicBezTo>
                    <a:pt x="192" y="487"/>
                    <a:pt x="199" y="488"/>
                    <a:pt x="205" y="487"/>
                  </a:cubicBezTo>
                  <a:cubicBezTo>
                    <a:pt x="244" y="480"/>
                    <a:pt x="232" y="415"/>
                    <a:pt x="246" y="382"/>
                  </a:cubicBezTo>
                  <a:cubicBezTo>
                    <a:pt x="252" y="344"/>
                    <a:pt x="278" y="316"/>
                    <a:pt x="310" y="297"/>
                  </a:cubicBezTo>
                  <a:cubicBezTo>
                    <a:pt x="311" y="297"/>
                    <a:pt x="311" y="296"/>
                    <a:pt x="312" y="296"/>
                  </a:cubicBezTo>
                  <a:cubicBezTo>
                    <a:pt x="385" y="253"/>
                    <a:pt x="403" y="135"/>
                    <a:pt x="332" y="82"/>
                  </a:cubicBezTo>
                  <a:close/>
                  <a:moveTo>
                    <a:pt x="264" y="295"/>
                  </a:moveTo>
                  <a:cubicBezTo>
                    <a:pt x="217" y="333"/>
                    <a:pt x="213" y="398"/>
                    <a:pt x="202" y="453"/>
                  </a:cubicBezTo>
                  <a:cubicBezTo>
                    <a:pt x="196" y="452"/>
                    <a:pt x="189" y="452"/>
                    <a:pt x="183" y="452"/>
                  </a:cubicBezTo>
                  <a:cubicBezTo>
                    <a:pt x="177" y="452"/>
                    <a:pt x="171" y="452"/>
                    <a:pt x="166" y="452"/>
                  </a:cubicBezTo>
                  <a:cubicBezTo>
                    <a:pt x="159" y="452"/>
                    <a:pt x="153" y="452"/>
                    <a:pt x="147" y="452"/>
                  </a:cubicBezTo>
                  <a:cubicBezTo>
                    <a:pt x="141" y="452"/>
                    <a:pt x="134" y="451"/>
                    <a:pt x="128" y="450"/>
                  </a:cubicBezTo>
                  <a:cubicBezTo>
                    <a:pt x="120" y="449"/>
                    <a:pt x="112" y="446"/>
                    <a:pt x="105" y="442"/>
                  </a:cubicBezTo>
                  <a:cubicBezTo>
                    <a:pt x="144" y="329"/>
                    <a:pt x="62" y="299"/>
                    <a:pt x="58" y="198"/>
                  </a:cubicBezTo>
                  <a:cubicBezTo>
                    <a:pt x="54" y="73"/>
                    <a:pt x="243" y="49"/>
                    <a:pt x="321" y="116"/>
                  </a:cubicBezTo>
                  <a:cubicBezTo>
                    <a:pt x="378" y="186"/>
                    <a:pt x="331" y="256"/>
                    <a:pt x="264" y="295"/>
                  </a:cubicBezTo>
                  <a:close/>
                </a:path>
              </a:pathLst>
            </a:custGeom>
            <a:solidFill>
              <a:schemeClr val="dk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291" name="Google Shape;291;g140bcda8c51_0_7"/>
            <p:cNvSpPr/>
            <p:nvPr/>
          </p:nvSpPr>
          <p:spPr>
            <a:xfrm>
              <a:off x="8878997" y="-114990"/>
              <a:ext cx="90494" cy="272853"/>
            </a:xfrm>
            <a:custGeom>
              <a:rect b="b" l="l" r="r" t="t"/>
              <a:pathLst>
                <a:path extrusionOk="0" h="416" w="138">
                  <a:moveTo>
                    <a:pt x="0" y="360"/>
                  </a:moveTo>
                  <a:cubicBezTo>
                    <a:pt x="3" y="262"/>
                    <a:pt x="7" y="163"/>
                    <a:pt x="24" y="67"/>
                  </a:cubicBezTo>
                  <a:cubicBezTo>
                    <a:pt x="29" y="35"/>
                    <a:pt x="68" y="16"/>
                    <a:pt x="71" y="60"/>
                  </a:cubicBezTo>
                  <a:cubicBezTo>
                    <a:pt x="138" y="0"/>
                    <a:pt x="98" y="137"/>
                    <a:pt x="90" y="164"/>
                  </a:cubicBezTo>
                  <a:cubicBezTo>
                    <a:pt x="75" y="224"/>
                    <a:pt x="64" y="286"/>
                    <a:pt x="60" y="348"/>
                  </a:cubicBezTo>
                  <a:cubicBezTo>
                    <a:pt x="7" y="416"/>
                    <a:pt x="65" y="193"/>
                    <a:pt x="68" y="177"/>
                  </a:cubicBezTo>
                  <a:cubicBezTo>
                    <a:pt x="68" y="177"/>
                    <a:pt x="68" y="178"/>
                    <a:pt x="68" y="178"/>
                  </a:cubicBezTo>
                  <a:cubicBezTo>
                    <a:pt x="73" y="154"/>
                    <a:pt x="80" y="131"/>
                    <a:pt x="86" y="107"/>
                  </a:cubicBezTo>
                  <a:cubicBezTo>
                    <a:pt x="86" y="107"/>
                    <a:pt x="86" y="107"/>
                    <a:pt x="86" y="107"/>
                  </a:cubicBezTo>
                  <a:cubicBezTo>
                    <a:pt x="86" y="107"/>
                    <a:pt x="86" y="106"/>
                    <a:pt x="86" y="106"/>
                  </a:cubicBezTo>
                  <a:cubicBezTo>
                    <a:pt x="86" y="106"/>
                    <a:pt x="86" y="106"/>
                    <a:pt x="86" y="106"/>
                  </a:cubicBezTo>
                  <a:cubicBezTo>
                    <a:pt x="88" y="94"/>
                    <a:pt x="93" y="81"/>
                    <a:pt x="91" y="68"/>
                  </a:cubicBezTo>
                  <a:cubicBezTo>
                    <a:pt x="77" y="79"/>
                    <a:pt x="77" y="99"/>
                    <a:pt x="65" y="111"/>
                  </a:cubicBezTo>
                  <a:cubicBezTo>
                    <a:pt x="51" y="118"/>
                    <a:pt x="46" y="101"/>
                    <a:pt x="48" y="90"/>
                  </a:cubicBezTo>
                  <a:cubicBezTo>
                    <a:pt x="44" y="180"/>
                    <a:pt x="34" y="271"/>
                    <a:pt x="19" y="360"/>
                  </a:cubicBezTo>
                  <a:cubicBezTo>
                    <a:pt x="19" y="360"/>
                    <a:pt x="19" y="360"/>
                    <a:pt x="19" y="360"/>
                  </a:cubicBezTo>
                  <a:cubicBezTo>
                    <a:pt x="16" y="368"/>
                    <a:pt x="2" y="370"/>
                    <a:pt x="0" y="36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292" name="Google Shape;292;g140bcda8c51_0_7"/>
            <p:cNvSpPr/>
            <p:nvPr/>
          </p:nvSpPr>
          <p:spPr>
            <a:xfrm>
              <a:off x="8588319" y="63256"/>
              <a:ext cx="109690" cy="52103"/>
            </a:xfrm>
            <a:custGeom>
              <a:rect b="b" l="l" r="r" t="t"/>
              <a:pathLst>
                <a:path extrusionOk="0" h="80" w="168">
                  <a:moveTo>
                    <a:pt x="155" y="50"/>
                  </a:moveTo>
                  <a:cubicBezTo>
                    <a:pt x="115" y="63"/>
                    <a:pt x="73" y="70"/>
                    <a:pt x="31" y="74"/>
                  </a:cubicBezTo>
                  <a:cubicBezTo>
                    <a:pt x="27" y="79"/>
                    <a:pt x="20" y="80"/>
                    <a:pt x="16" y="75"/>
                  </a:cubicBezTo>
                  <a:cubicBezTo>
                    <a:pt x="0" y="46"/>
                    <a:pt x="58" y="48"/>
                    <a:pt x="74" y="40"/>
                  </a:cubicBezTo>
                  <a:cubicBezTo>
                    <a:pt x="95" y="38"/>
                    <a:pt x="162" y="0"/>
                    <a:pt x="167" y="31"/>
                  </a:cubicBezTo>
                  <a:cubicBezTo>
                    <a:pt x="168" y="39"/>
                    <a:pt x="163" y="48"/>
                    <a:pt x="155" y="5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293" name="Google Shape;293;g140bcda8c51_0_7"/>
            <p:cNvSpPr/>
            <p:nvPr/>
          </p:nvSpPr>
          <p:spPr>
            <a:xfrm>
              <a:off x="8585576" y="-99907"/>
              <a:ext cx="109690" cy="28794"/>
            </a:xfrm>
            <a:custGeom>
              <a:rect b="b" l="l" r="r" t="t"/>
              <a:pathLst>
                <a:path extrusionOk="0" h="45" w="167">
                  <a:moveTo>
                    <a:pt x="164" y="31"/>
                  </a:moveTo>
                  <a:cubicBezTo>
                    <a:pt x="163" y="38"/>
                    <a:pt x="157" y="45"/>
                    <a:pt x="149" y="45"/>
                  </a:cubicBezTo>
                  <a:cubicBezTo>
                    <a:pt x="110" y="42"/>
                    <a:pt x="70" y="37"/>
                    <a:pt x="31" y="30"/>
                  </a:cubicBezTo>
                  <a:cubicBezTo>
                    <a:pt x="31" y="30"/>
                    <a:pt x="31" y="30"/>
                    <a:pt x="31" y="30"/>
                  </a:cubicBezTo>
                  <a:cubicBezTo>
                    <a:pt x="0" y="0"/>
                    <a:pt x="109" y="15"/>
                    <a:pt x="123" y="12"/>
                  </a:cubicBezTo>
                  <a:cubicBezTo>
                    <a:pt x="138" y="13"/>
                    <a:pt x="167" y="9"/>
                    <a:pt x="164" y="3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294" name="Google Shape;294;g140bcda8c51_0_7"/>
            <p:cNvSpPr/>
            <p:nvPr/>
          </p:nvSpPr>
          <p:spPr>
            <a:xfrm>
              <a:off x="8739142" y="-293236"/>
              <a:ext cx="63072" cy="86381"/>
            </a:xfrm>
            <a:custGeom>
              <a:rect b="b" l="l" r="r" t="t"/>
              <a:pathLst>
                <a:path extrusionOk="0" h="133" w="96">
                  <a:moveTo>
                    <a:pt x="66" y="119"/>
                  </a:moveTo>
                  <a:cubicBezTo>
                    <a:pt x="47" y="93"/>
                    <a:pt x="36" y="61"/>
                    <a:pt x="10" y="40"/>
                  </a:cubicBezTo>
                  <a:cubicBezTo>
                    <a:pt x="0" y="0"/>
                    <a:pt x="82" y="90"/>
                    <a:pt x="86" y="99"/>
                  </a:cubicBezTo>
                  <a:cubicBezTo>
                    <a:pt x="96" y="112"/>
                    <a:pt x="77" y="133"/>
                    <a:pt x="66" y="119"/>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295" name="Google Shape;295;g140bcda8c51_0_7"/>
            <p:cNvSpPr/>
            <p:nvPr/>
          </p:nvSpPr>
          <p:spPr>
            <a:xfrm>
              <a:off x="9020222" y="-305576"/>
              <a:ext cx="35649" cy="72670"/>
            </a:xfrm>
            <a:custGeom>
              <a:rect b="b" l="l" r="r" t="t"/>
              <a:pathLst>
                <a:path extrusionOk="0" h="111" w="54">
                  <a:moveTo>
                    <a:pt x="54" y="10"/>
                  </a:moveTo>
                  <a:cubicBezTo>
                    <a:pt x="54" y="10"/>
                    <a:pt x="54" y="10"/>
                    <a:pt x="54" y="10"/>
                  </a:cubicBezTo>
                  <a:cubicBezTo>
                    <a:pt x="51" y="38"/>
                    <a:pt x="36" y="63"/>
                    <a:pt x="33" y="91"/>
                  </a:cubicBezTo>
                  <a:cubicBezTo>
                    <a:pt x="31" y="111"/>
                    <a:pt x="0" y="110"/>
                    <a:pt x="4" y="89"/>
                  </a:cubicBezTo>
                  <a:cubicBezTo>
                    <a:pt x="10" y="60"/>
                    <a:pt x="30" y="37"/>
                    <a:pt x="38" y="10"/>
                  </a:cubicBezTo>
                  <a:cubicBezTo>
                    <a:pt x="39" y="1"/>
                    <a:pt x="53" y="0"/>
                    <a:pt x="54" y="10"/>
                  </a:cubicBezTo>
                  <a:cubicBezTo>
                    <a:pt x="54" y="10"/>
                    <a:pt x="54" y="10"/>
                    <a:pt x="54" y="10"/>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296" name="Google Shape;296;g140bcda8c51_0_7"/>
            <p:cNvSpPr/>
            <p:nvPr/>
          </p:nvSpPr>
          <p:spPr>
            <a:xfrm>
              <a:off x="9131284" y="-134185"/>
              <a:ext cx="95979" cy="27422"/>
            </a:xfrm>
            <a:custGeom>
              <a:rect b="b" l="l" r="r" t="t"/>
              <a:pathLst>
                <a:path extrusionOk="0" h="42" w="147">
                  <a:moveTo>
                    <a:pt x="138" y="28"/>
                  </a:moveTo>
                  <a:cubicBezTo>
                    <a:pt x="129" y="36"/>
                    <a:pt x="115" y="33"/>
                    <a:pt x="103" y="34"/>
                  </a:cubicBezTo>
                  <a:cubicBezTo>
                    <a:pt x="76" y="35"/>
                    <a:pt x="49" y="42"/>
                    <a:pt x="22" y="42"/>
                  </a:cubicBezTo>
                  <a:cubicBezTo>
                    <a:pt x="16" y="41"/>
                    <a:pt x="11" y="42"/>
                    <a:pt x="6" y="40"/>
                  </a:cubicBezTo>
                  <a:cubicBezTo>
                    <a:pt x="0" y="37"/>
                    <a:pt x="4" y="30"/>
                    <a:pt x="10" y="31"/>
                  </a:cubicBezTo>
                  <a:cubicBezTo>
                    <a:pt x="50" y="22"/>
                    <a:pt x="88" y="4"/>
                    <a:pt x="129" y="0"/>
                  </a:cubicBezTo>
                  <a:cubicBezTo>
                    <a:pt x="144" y="0"/>
                    <a:pt x="147" y="20"/>
                    <a:pt x="138" y="28"/>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297" name="Google Shape;297;g140bcda8c51_0_7"/>
            <p:cNvSpPr/>
            <p:nvPr/>
          </p:nvSpPr>
          <p:spPr>
            <a:xfrm>
              <a:off x="9095634" y="19380"/>
              <a:ext cx="104206" cy="61701"/>
            </a:xfrm>
            <a:custGeom>
              <a:rect b="b" l="l" r="r" t="t"/>
              <a:pathLst>
                <a:path extrusionOk="0" h="95" w="160">
                  <a:moveTo>
                    <a:pt x="150" y="81"/>
                  </a:moveTo>
                  <a:cubicBezTo>
                    <a:pt x="147" y="89"/>
                    <a:pt x="138" y="95"/>
                    <a:pt x="130" y="92"/>
                  </a:cubicBezTo>
                  <a:cubicBezTo>
                    <a:pt x="93" y="72"/>
                    <a:pt x="53" y="56"/>
                    <a:pt x="14" y="40"/>
                  </a:cubicBezTo>
                  <a:cubicBezTo>
                    <a:pt x="0" y="0"/>
                    <a:pt x="69" y="33"/>
                    <a:pt x="86" y="34"/>
                  </a:cubicBezTo>
                  <a:cubicBezTo>
                    <a:pt x="107" y="43"/>
                    <a:pt x="160" y="51"/>
                    <a:pt x="150" y="81"/>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298" name="Google Shape;298;g140bcda8c51_0_7"/>
            <p:cNvSpPr/>
            <p:nvPr/>
          </p:nvSpPr>
          <p:spPr>
            <a:xfrm>
              <a:off x="9020222" y="130442"/>
              <a:ext cx="71299" cy="64443"/>
            </a:xfrm>
            <a:custGeom>
              <a:rect b="b" l="l" r="r" t="t"/>
              <a:pathLst>
                <a:path extrusionOk="0" h="97" w="109">
                  <a:moveTo>
                    <a:pt x="65" y="84"/>
                  </a:moveTo>
                  <a:cubicBezTo>
                    <a:pt x="42" y="64"/>
                    <a:pt x="23" y="40"/>
                    <a:pt x="6" y="15"/>
                  </a:cubicBezTo>
                  <a:cubicBezTo>
                    <a:pt x="0" y="12"/>
                    <a:pt x="0" y="1"/>
                    <a:pt x="8" y="0"/>
                  </a:cubicBezTo>
                  <a:cubicBezTo>
                    <a:pt x="27" y="10"/>
                    <a:pt x="40" y="32"/>
                    <a:pt x="61" y="41"/>
                  </a:cubicBezTo>
                  <a:cubicBezTo>
                    <a:pt x="109" y="60"/>
                    <a:pt x="89" y="97"/>
                    <a:pt x="65" y="84"/>
                  </a:cubicBezTo>
                  <a:close/>
                </a:path>
              </a:pathLst>
            </a:custGeom>
            <a:solidFill>
              <a:schemeClr val="accent1"/>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sp>
          <p:nvSpPr>
            <p:cNvPr id="299" name="Google Shape;299;g140bcda8c51_0_7"/>
            <p:cNvSpPr/>
            <p:nvPr/>
          </p:nvSpPr>
          <p:spPr>
            <a:xfrm>
              <a:off x="8844718" y="118101"/>
              <a:ext cx="86381" cy="101463"/>
            </a:xfrm>
            <a:custGeom>
              <a:rect b="b" l="l" r="r" t="t"/>
              <a:pathLst>
                <a:path extrusionOk="0" h="154" w="132">
                  <a:moveTo>
                    <a:pt x="130" y="32"/>
                  </a:moveTo>
                  <a:cubicBezTo>
                    <a:pt x="128" y="48"/>
                    <a:pt x="121" y="66"/>
                    <a:pt x="121" y="78"/>
                  </a:cubicBezTo>
                  <a:cubicBezTo>
                    <a:pt x="121" y="77"/>
                    <a:pt x="121" y="76"/>
                    <a:pt x="122" y="76"/>
                  </a:cubicBezTo>
                  <a:cubicBezTo>
                    <a:pt x="116" y="114"/>
                    <a:pt x="90" y="154"/>
                    <a:pt x="46" y="142"/>
                  </a:cubicBezTo>
                  <a:cubicBezTo>
                    <a:pt x="2" y="140"/>
                    <a:pt x="0" y="91"/>
                    <a:pt x="9" y="58"/>
                  </a:cubicBezTo>
                  <a:cubicBezTo>
                    <a:pt x="13" y="46"/>
                    <a:pt x="13" y="31"/>
                    <a:pt x="18" y="19"/>
                  </a:cubicBezTo>
                  <a:cubicBezTo>
                    <a:pt x="20" y="15"/>
                    <a:pt x="22" y="11"/>
                    <a:pt x="24" y="8"/>
                  </a:cubicBezTo>
                  <a:cubicBezTo>
                    <a:pt x="36" y="0"/>
                    <a:pt x="37" y="18"/>
                    <a:pt x="39" y="25"/>
                  </a:cubicBezTo>
                  <a:cubicBezTo>
                    <a:pt x="39" y="25"/>
                    <a:pt x="39" y="25"/>
                    <a:pt x="39" y="26"/>
                  </a:cubicBezTo>
                  <a:cubicBezTo>
                    <a:pt x="39" y="26"/>
                    <a:pt x="39" y="26"/>
                    <a:pt x="39" y="26"/>
                  </a:cubicBezTo>
                  <a:cubicBezTo>
                    <a:pt x="44" y="29"/>
                    <a:pt x="41" y="38"/>
                    <a:pt x="35" y="39"/>
                  </a:cubicBezTo>
                  <a:cubicBezTo>
                    <a:pt x="35" y="41"/>
                    <a:pt x="35" y="43"/>
                    <a:pt x="35" y="45"/>
                  </a:cubicBezTo>
                  <a:cubicBezTo>
                    <a:pt x="35" y="46"/>
                    <a:pt x="35" y="47"/>
                    <a:pt x="35" y="48"/>
                  </a:cubicBezTo>
                  <a:cubicBezTo>
                    <a:pt x="35" y="49"/>
                    <a:pt x="35" y="49"/>
                    <a:pt x="35" y="49"/>
                  </a:cubicBezTo>
                  <a:cubicBezTo>
                    <a:pt x="34" y="82"/>
                    <a:pt x="33" y="121"/>
                    <a:pt x="78" y="103"/>
                  </a:cubicBezTo>
                  <a:cubicBezTo>
                    <a:pt x="93" y="86"/>
                    <a:pt x="89" y="53"/>
                    <a:pt x="93" y="29"/>
                  </a:cubicBezTo>
                  <a:cubicBezTo>
                    <a:pt x="96" y="15"/>
                    <a:pt x="101" y="4"/>
                    <a:pt x="114" y="1"/>
                  </a:cubicBezTo>
                  <a:cubicBezTo>
                    <a:pt x="130" y="4"/>
                    <a:pt x="132" y="17"/>
                    <a:pt x="130" y="32"/>
                  </a:cubicBezTo>
                  <a:close/>
                </a:path>
              </a:pathLst>
            </a:custGeom>
            <a:solidFill>
              <a:srgbClr val="231F20"/>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Poppins"/>
                <a:ea typeface="Poppins"/>
                <a:cs typeface="Poppins"/>
                <a:sym typeface="Poppins"/>
              </a:endParaRPr>
            </a:p>
          </p:txBody>
        </p:sp>
      </p:grpSp>
      <p:sp>
        <p:nvSpPr>
          <p:cNvPr id="300" name="Google Shape;300;g140bcda8c51_0_7"/>
          <p:cNvSpPr txBox="1"/>
          <p:nvPr/>
        </p:nvSpPr>
        <p:spPr>
          <a:xfrm>
            <a:off x="6703900" y="2678025"/>
            <a:ext cx="4613400" cy="1934700"/>
          </a:xfrm>
          <a:prstGeom prst="rect">
            <a:avLst/>
          </a:prstGeom>
          <a:noFill/>
          <a:ln>
            <a:noFill/>
          </a:ln>
        </p:spPr>
        <p:txBody>
          <a:bodyPr anchorCtr="0" anchor="t" bIns="0" lIns="0" spcFirstLastPara="1" rIns="0" wrap="square" tIns="0">
            <a:spAutoFit/>
          </a:bodyPr>
          <a:lstStyle/>
          <a:p>
            <a:pPr indent="0" lvl="0" marL="0" marR="0" rtl="0" algn="l">
              <a:lnSpc>
                <a:spcPct val="130000"/>
              </a:lnSpc>
              <a:spcBef>
                <a:spcPts val="0"/>
              </a:spcBef>
              <a:spcAft>
                <a:spcPts val="0"/>
              </a:spcAft>
              <a:buClr>
                <a:srgbClr val="000000"/>
              </a:buClr>
              <a:buSzPts val="1600"/>
              <a:buFont typeface="Arial"/>
              <a:buNone/>
            </a:pPr>
            <a:r>
              <a:rPr b="0" i="0" lang="en-US" sz="1800" u="none" cap="none" strike="noStrike">
                <a:solidFill>
                  <a:schemeClr val="dk1"/>
                </a:solidFill>
                <a:latin typeface="Inter Black"/>
                <a:ea typeface="Inter Black"/>
                <a:cs typeface="Inter Black"/>
                <a:sym typeface="Inter Black"/>
              </a:rPr>
              <a:t>Skills</a:t>
            </a:r>
            <a:endParaRPr b="0" i="0" sz="1800" u="none" cap="none" strike="noStrike">
              <a:solidFill>
                <a:schemeClr val="dk1"/>
              </a:solidFill>
              <a:latin typeface="Inter Black"/>
              <a:ea typeface="Inter Black"/>
              <a:cs typeface="Inter Black"/>
              <a:sym typeface="Inter Black"/>
            </a:endParaRPr>
          </a:p>
          <a:p>
            <a:pPr indent="0" lvl="0" marL="0" marR="0" rtl="0" algn="l">
              <a:lnSpc>
                <a:spcPct val="130000"/>
              </a:lnSpc>
              <a:spcBef>
                <a:spcPts val="0"/>
              </a:spcBef>
              <a:spcAft>
                <a:spcPts val="0"/>
              </a:spcAft>
              <a:buClr>
                <a:srgbClr val="000000"/>
              </a:buClr>
              <a:buSzPts val="1600"/>
              <a:buFont typeface="Arial"/>
              <a:buNone/>
            </a:pPr>
            <a:r>
              <a:t/>
            </a:r>
            <a:endParaRPr b="0" i="0" sz="1600" u="none" cap="none" strike="noStrike">
              <a:solidFill>
                <a:schemeClr val="dk1"/>
              </a:solidFill>
              <a:latin typeface="Inter Black"/>
              <a:ea typeface="Inter Black"/>
              <a:cs typeface="Inter Black"/>
              <a:sym typeface="Inter Black"/>
            </a:endParaRPr>
          </a:p>
          <a:p>
            <a:pPr indent="-323850" lvl="0" marL="457200" marR="0" rtl="0" algn="l">
              <a:lnSpc>
                <a:spcPct val="150000"/>
              </a:lnSpc>
              <a:spcBef>
                <a:spcPts val="0"/>
              </a:spcBef>
              <a:spcAft>
                <a:spcPts val="0"/>
              </a:spcAft>
              <a:buClr>
                <a:srgbClr val="000000"/>
              </a:buClr>
              <a:buSzPts val="1500"/>
              <a:buFont typeface="Poppins"/>
              <a:buChar char="✔"/>
            </a:pPr>
            <a:r>
              <a:rPr b="0" i="0" lang="en-US" sz="1500" u="none" cap="none" strike="noStrike">
                <a:solidFill>
                  <a:srgbClr val="000000"/>
                </a:solidFill>
                <a:latin typeface="Poppins"/>
                <a:ea typeface="Poppins"/>
                <a:cs typeface="Poppins"/>
                <a:sym typeface="Poppins"/>
              </a:rPr>
              <a:t>How to use a branding checklist to create or improve your brand identity</a:t>
            </a:r>
            <a:endParaRPr b="0" i="0" sz="1500" u="none" cap="none" strike="noStrike">
              <a:solidFill>
                <a:srgbClr val="000000"/>
              </a:solidFill>
              <a:latin typeface="Poppins"/>
              <a:ea typeface="Poppins"/>
              <a:cs typeface="Poppins"/>
              <a:sym typeface="Poppins"/>
            </a:endParaRPr>
          </a:p>
          <a:p>
            <a:pPr indent="-323850" lvl="0" marL="457200" marR="0" rtl="0" algn="l">
              <a:lnSpc>
                <a:spcPct val="150000"/>
              </a:lnSpc>
              <a:spcBef>
                <a:spcPts val="0"/>
              </a:spcBef>
              <a:spcAft>
                <a:spcPts val="0"/>
              </a:spcAft>
              <a:buClr>
                <a:srgbClr val="000000"/>
              </a:buClr>
              <a:buSzPts val="1500"/>
              <a:buFont typeface="Poppins"/>
              <a:buChar char="✔"/>
            </a:pPr>
            <a:r>
              <a:rPr b="0" i="0" lang="en-US" sz="1500" u="none" cap="none" strike="noStrike">
                <a:solidFill>
                  <a:srgbClr val="000000"/>
                </a:solidFill>
                <a:latin typeface="Poppins"/>
                <a:ea typeface="Poppins"/>
                <a:cs typeface="Poppins"/>
                <a:sym typeface="Poppins"/>
              </a:rPr>
              <a:t>How to plan your brand identity</a:t>
            </a:r>
            <a:endParaRPr b="0" i="0" sz="1500" u="none" cap="none" strike="noStrike">
              <a:solidFill>
                <a:srgbClr val="000000"/>
              </a:solidFill>
              <a:latin typeface="Poppins"/>
              <a:ea typeface="Poppins"/>
              <a:cs typeface="Poppins"/>
              <a:sym typeface="Poppins"/>
            </a:endParaRPr>
          </a:p>
          <a:p>
            <a:pPr indent="0" lvl="0" marL="0" marR="0" rtl="0" algn="l">
              <a:lnSpc>
                <a:spcPct val="150000"/>
              </a:lnSpc>
              <a:spcBef>
                <a:spcPts val="0"/>
              </a:spcBef>
              <a:spcAft>
                <a:spcPts val="0"/>
              </a:spcAft>
              <a:buClr>
                <a:srgbClr val="000000"/>
              </a:buClr>
              <a:buSzPts val="1400"/>
              <a:buFont typeface="Arial"/>
              <a:buNone/>
            </a:pPr>
            <a:r>
              <a:t/>
            </a:r>
            <a:endParaRPr b="0" i="0" sz="1400" u="none" cap="none" strike="noStrike">
              <a:solidFill>
                <a:srgbClr val="000000"/>
              </a:solidFill>
              <a:latin typeface="Poppins"/>
              <a:ea typeface="Poppins"/>
              <a:cs typeface="Poppins"/>
              <a:sym typeface="Poppi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3400"/>
                                  </p:stCondLst>
                                  <p:childTnLst>
                                    <p:set>
                                      <p:cBhvr>
                                        <p:cTn dur="1" fill="hold">
                                          <p:stCondLst>
                                            <p:cond delay="0"/>
                                          </p:stCondLst>
                                        </p:cTn>
                                        <p:tgtEl>
                                          <p:spTgt spid="288"/>
                                        </p:tgtEl>
                                        <p:attrNameLst>
                                          <p:attrName>style.visibility</p:attrName>
                                        </p:attrNameLst>
                                      </p:cBhvr>
                                      <p:to>
                                        <p:strVal val="visible"/>
                                      </p:to>
                                    </p:set>
                                    <p:animEffect filter="fade" transition="in">
                                      <p:cBhvr>
                                        <p:cTn dur="1250"/>
                                        <p:tgtEl>
                                          <p:spTgt spid="2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140bcda8c51_0_26"/>
          <p:cNvSpPr txBox="1"/>
          <p:nvPr>
            <p:ph idx="12" type="sldNum"/>
          </p:nvPr>
        </p:nvSpPr>
        <p:spPr>
          <a:xfrm>
            <a:off x="11046664" y="6226953"/>
            <a:ext cx="450000" cy="365100"/>
          </a:xfrm>
          <a:prstGeom prst="rect">
            <a:avLst/>
          </a:prstGeom>
          <a:noFill/>
          <a:ln>
            <a:noFill/>
          </a:ln>
        </p:spPr>
        <p:txBody>
          <a:bodyPr anchorCtr="0" anchor="ctr" bIns="45700" lIns="0" spcFirstLastPara="1" rIns="0"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grpSp>
        <p:nvGrpSpPr>
          <p:cNvPr id="306" name="Google Shape;306;g140bcda8c51_0_26"/>
          <p:cNvGrpSpPr/>
          <p:nvPr/>
        </p:nvGrpSpPr>
        <p:grpSpPr>
          <a:xfrm>
            <a:off x="6266950" y="620732"/>
            <a:ext cx="2530200" cy="5564212"/>
            <a:chOff x="6266950" y="620732"/>
            <a:chExt cx="2530200" cy="5564212"/>
          </a:xfrm>
        </p:grpSpPr>
        <p:sp>
          <p:nvSpPr>
            <p:cNvPr id="307" name="Google Shape;307;g140bcda8c51_0_26"/>
            <p:cNvSpPr/>
            <p:nvPr/>
          </p:nvSpPr>
          <p:spPr>
            <a:xfrm>
              <a:off x="6266950" y="5171544"/>
              <a:ext cx="2530200" cy="1013400"/>
            </a:xfrm>
            <a:prstGeom prst="roundRect">
              <a:avLst>
                <a:gd fmla="val 4760" name="adj"/>
              </a:avLst>
            </a:prstGeom>
            <a:solidFill>
              <a:srgbClr val="FFFFFF"/>
            </a:solidFill>
            <a:ln>
              <a:noFill/>
            </a:ln>
            <a:effectLst>
              <a:outerShdw blurRad="12700" rotWithShape="0" algn="ctr" dir="5400000" dist="12700">
                <a:srgbClr val="000000">
                  <a:alpha val="8235"/>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Desire</a:t>
              </a:r>
              <a:endParaRPr b="0" i="0" sz="1400" u="none" cap="none" strike="noStrike">
                <a:solidFill>
                  <a:srgbClr val="000000"/>
                </a:solidFill>
                <a:latin typeface="Arial"/>
                <a:ea typeface="Arial"/>
                <a:cs typeface="Arial"/>
                <a:sym typeface="Arial"/>
              </a:endParaRPr>
            </a:p>
          </p:txBody>
        </p:sp>
        <p:sp>
          <p:nvSpPr>
            <p:cNvPr id="308" name="Google Shape;308;g140bcda8c51_0_26"/>
            <p:cNvSpPr/>
            <p:nvPr/>
          </p:nvSpPr>
          <p:spPr>
            <a:xfrm>
              <a:off x="6565313" y="4752345"/>
              <a:ext cx="1866900" cy="609900"/>
            </a:xfrm>
            <a:prstGeom prst="homePlate">
              <a:avLst>
                <a:gd fmla="val 50000" name="adj"/>
              </a:avLst>
            </a:prstGeom>
            <a:solidFill>
              <a:schemeClr val="accen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9" name="Google Shape;309;g140bcda8c51_0_26"/>
            <p:cNvSpPr txBox="1"/>
            <p:nvPr/>
          </p:nvSpPr>
          <p:spPr>
            <a:xfrm>
              <a:off x="6299938" y="3288650"/>
              <a:ext cx="2464200" cy="1165200"/>
            </a:xfrm>
            <a:prstGeom prst="rect">
              <a:avLst/>
            </a:prstGeom>
            <a:noFill/>
            <a:ln>
              <a:noFill/>
            </a:ln>
          </p:spPr>
          <p:txBody>
            <a:bodyPr anchorCtr="0" anchor="t" bIns="91425" lIns="91425" spcFirstLastPara="1" rIns="91425" wrap="square" tIns="91425">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Sees themselves as consumers of your brand and company, and what you stand for</a:t>
              </a:r>
              <a:endParaRPr b="1" i="0" sz="1300" u="none" cap="none" strike="noStrike">
                <a:solidFill>
                  <a:schemeClr val="lt1"/>
                </a:solidFill>
                <a:latin typeface="Poppins"/>
                <a:ea typeface="Poppins"/>
                <a:cs typeface="Poppins"/>
                <a:sym typeface="Poppins"/>
              </a:endParaRPr>
            </a:p>
          </p:txBody>
        </p:sp>
        <p:pic>
          <p:nvPicPr>
            <p:cNvPr id="310" name="Google Shape;310;g140bcda8c51_0_26"/>
            <p:cNvPicPr preferRelativeResize="0"/>
            <p:nvPr/>
          </p:nvPicPr>
          <p:blipFill rotWithShape="1">
            <a:blip r:embed="rId3">
              <a:alphaModFix/>
            </a:blip>
            <a:srcRect b="39727" l="0" r="0" t="0"/>
            <a:stretch/>
          </p:blipFill>
          <p:spPr>
            <a:xfrm>
              <a:off x="6965127" y="620732"/>
              <a:ext cx="1199402" cy="2451016"/>
            </a:xfrm>
            <a:prstGeom prst="rect">
              <a:avLst/>
            </a:prstGeom>
            <a:noFill/>
            <a:ln>
              <a:noFill/>
            </a:ln>
          </p:spPr>
        </p:pic>
      </p:grpSp>
      <p:grpSp>
        <p:nvGrpSpPr>
          <p:cNvPr id="311" name="Google Shape;311;g140bcda8c51_0_26"/>
          <p:cNvGrpSpPr/>
          <p:nvPr/>
        </p:nvGrpSpPr>
        <p:grpSpPr>
          <a:xfrm>
            <a:off x="603378" y="462416"/>
            <a:ext cx="2801547" cy="5722436"/>
            <a:chOff x="603378" y="462416"/>
            <a:chExt cx="2801547" cy="5722436"/>
          </a:xfrm>
        </p:grpSpPr>
        <p:sp>
          <p:nvSpPr>
            <p:cNvPr id="312" name="Google Shape;312;g140bcda8c51_0_26"/>
            <p:cNvSpPr/>
            <p:nvPr/>
          </p:nvSpPr>
          <p:spPr>
            <a:xfrm>
              <a:off x="874725" y="5171452"/>
              <a:ext cx="2530200" cy="1013400"/>
            </a:xfrm>
            <a:prstGeom prst="roundRect">
              <a:avLst>
                <a:gd fmla="val 4760" name="adj"/>
              </a:avLst>
            </a:prstGeom>
            <a:solidFill>
              <a:srgbClr val="FFFFFF"/>
            </a:solidFill>
            <a:ln>
              <a:noFill/>
            </a:ln>
            <a:effectLst>
              <a:outerShdw blurRad="12700" rotWithShape="0" algn="ctr" dir="5400000" dist="12700">
                <a:srgbClr val="000000">
                  <a:alpha val="8235"/>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Awareness</a:t>
              </a:r>
              <a:endParaRPr b="0" i="0" sz="1400" u="none" cap="none" strike="noStrike">
                <a:solidFill>
                  <a:srgbClr val="000000"/>
                </a:solidFill>
                <a:latin typeface="Arial"/>
                <a:ea typeface="Arial"/>
                <a:cs typeface="Arial"/>
                <a:sym typeface="Arial"/>
              </a:endParaRPr>
            </a:p>
          </p:txBody>
        </p:sp>
        <p:sp>
          <p:nvSpPr>
            <p:cNvPr id="313" name="Google Shape;313;g140bcda8c51_0_26"/>
            <p:cNvSpPr/>
            <p:nvPr/>
          </p:nvSpPr>
          <p:spPr>
            <a:xfrm>
              <a:off x="1243088" y="4199895"/>
              <a:ext cx="1866900" cy="1162200"/>
            </a:xfrm>
            <a:prstGeom prst="homePlat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4" name="Google Shape;314;g140bcda8c51_0_26"/>
            <p:cNvSpPr txBox="1"/>
            <p:nvPr/>
          </p:nvSpPr>
          <p:spPr>
            <a:xfrm>
              <a:off x="603378" y="3265950"/>
              <a:ext cx="2734800" cy="720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Sees your brand for the first time, starts to develop a feeling and idea of your company</a:t>
              </a:r>
              <a:endParaRPr b="1" i="0" sz="1300" u="none" cap="none" strike="noStrike">
                <a:solidFill>
                  <a:schemeClr val="lt1"/>
                </a:solidFill>
                <a:latin typeface="Poppins"/>
                <a:ea typeface="Poppins"/>
                <a:cs typeface="Poppins"/>
                <a:sym typeface="Poppins"/>
              </a:endParaRPr>
            </a:p>
          </p:txBody>
        </p:sp>
        <p:grpSp>
          <p:nvGrpSpPr>
            <p:cNvPr id="315" name="Google Shape;315;g140bcda8c51_0_26"/>
            <p:cNvGrpSpPr/>
            <p:nvPr/>
          </p:nvGrpSpPr>
          <p:grpSpPr>
            <a:xfrm>
              <a:off x="663544" y="462416"/>
              <a:ext cx="2368116" cy="2609395"/>
              <a:chOff x="718165" y="-597502"/>
              <a:chExt cx="2279885" cy="2512174"/>
            </a:xfrm>
          </p:grpSpPr>
          <p:pic>
            <p:nvPicPr>
              <p:cNvPr id="316" name="Google Shape;316;g140bcda8c51_0_26"/>
              <p:cNvPicPr preferRelativeResize="0"/>
              <p:nvPr/>
            </p:nvPicPr>
            <p:blipFill rotWithShape="1">
              <a:blip r:embed="rId4">
                <a:alphaModFix/>
              </a:blip>
              <a:srcRect b="35838" l="0" r="0" t="0"/>
              <a:stretch/>
            </p:blipFill>
            <p:spPr>
              <a:xfrm>
                <a:off x="791700" y="-597502"/>
                <a:ext cx="2206350" cy="2512174"/>
              </a:xfrm>
              <a:prstGeom prst="rect">
                <a:avLst/>
              </a:prstGeom>
              <a:noFill/>
              <a:ln>
                <a:noFill/>
              </a:ln>
            </p:spPr>
          </p:pic>
          <p:pic>
            <p:nvPicPr>
              <p:cNvPr id="317" name="Google Shape;317;g140bcda8c51_0_26"/>
              <p:cNvPicPr preferRelativeResize="0"/>
              <p:nvPr/>
            </p:nvPicPr>
            <p:blipFill rotWithShape="1">
              <a:blip r:embed="rId5">
                <a:alphaModFix/>
              </a:blip>
              <a:srcRect b="0" l="0" r="0" t="0"/>
              <a:stretch/>
            </p:blipFill>
            <p:spPr>
              <a:xfrm rot="-1034942">
                <a:off x="823172" y="823000"/>
                <a:ext cx="438662" cy="774780"/>
              </a:xfrm>
              <a:prstGeom prst="rect">
                <a:avLst/>
              </a:prstGeom>
              <a:noFill/>
              <a:ln>
                <a:noFill/>
              </a:ln>
            </p:spPr>
          </p:pic>
        </p:grpSp>
      </p:grpSp>
      <p:grpSp>
        <p:nvGrpSpPr>
          <p:cNvPr id="318" name="Google Shape;318;g140bcda8c51_0_26"/>
          <p:cNvGrpSpPr/>
          <p:nvPr/>
        </p:nvGrpSpPr>
        <p:grpSpPr>
          <a:xfrm>
            <a:off x="3570825" y="174718"/>
            <a:ext cx="2530200" cy="6010227"/>
            <a:chOff x="3570825" y="174718"/>
            <a:chExt cx="2530200" cy="6010227"/>
          </a:xfrm>
        </p:grpSpPr>
        <p:sp>
          <p:nvSpPr>
            <p:cNvPr id="319" name="Google Shape;319;g140bcda8c51_0_26"/>
            <p:cNvSpPr/>
            <p:nvPr/>
          </p:nvSpPr>
          <p:spPr>
            <a:xfrm>
              <a:off x="3570825" y="5171545"/>
              <a:ext cx="2530200" cy="1013400"/>
            </a:xfrm>
            <a:prstGeom prst="roundRect">
              <a:avLst>
                <a:gd fmla="val 4760" name="adj"/>
              </a:avLst>
            </a:prstGeom>
            <a:solidFill>
              <a:srgbClr val="FFFFFF"/>
            </a:solidFill>
            <a:ln>
              <a:noFill/>
            </a:ln>
            <a:effectLst>
              <a:outerShdw blurRad="12700" rotWithShape="0" algn="ctr" dir="5400000" dist="12700">
                <a:srgbClr val="000000">
                  <a:alpha val="8235"/>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Interest</a:t>
              </a:r>
              <a:endParaRPr b="0" i="0" sz="1400" u="none" cap="none" strike="noStrike">
                <a:solidFill>
                  <a:srgbClr val="000000"/>
                </a:solidFill>
                <a:latin typeface="Arial"/>
                <a:ea typeface="Arial"/>
                <a:cs typeface="Arial"/>
                <a:sym typeface="Arial"/>
              </a:endParaRPr>
            </a:p>
          </p:txBody>
        </p:sp>
        <p:sp>
          <p:nvSpPr>
            <p:cNvPr id="320" name="Google Shape;320;g140bcda8c51_0_26"/>
            <p:cNvSpPr/>
            <p:nvPr/>
          </p:nvSpPr>
          <p:spPr>
            <a:xfrm>
              <a:off x="3869188" y="4428495"/>
              <a:ext cx="1866900" cy="933600"/>
            </a:xfrm>
            <a:prstGeom prst="homePlate">
              <a:avLst>
                <a:gd fmla="val 50000" name="adj"/>
              </a:avLst>
            </a:prstGeom>
            <a:solidFill>
              <a:schemeClr val="accent3"/>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21" name="Google Shape;321;g140bcda8c51_0_26"/>
            <p:cNvSpPr txBox="1"/>
            <p:nvPr/>
          </p:nvSpPr>
          <p:spPr>
            <a:xfrm>
              <a:off x="3644202" y="3327200"/>
              <a:ext cx="2423100" cy="720300"/>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Recognises your brand. Feels familiar and starts to develop trust</a:t>
              </a:r>
              <a:endParaRPr b="1" i="0" sz="1300" u="none" cap="none" strike="noStrike">
                <a:solidFill>
                  <a:schemeClr val="lt1"/>
                </a:solidFill>
                <a:latin typeface="Poppins"/>
                <a:ea typeface="Poppins"/>
                <a:cs typeface="Poppins"/>
                <a:sym typeface="Poppins"/>
              </a:endParaRPr>
            </a:p>
          </p:txBody>
        </p:sp>
        <p:grpSp>
          <p:nvGrpSpPr>
            <p:cNvPr id="322" name="Google Shape;322;g140bcda8c51_0_26"/>
            <p:cNvGrpSpPr/>
            <p:nvPr/>
          </p:nvGrpSpPr>
          <p:grpSpPr>
            <a:xfrm>
              <a:off x="3640827" y="174718"/>
              <a:ext cx="2422952" cy="2897101"/>
              <a:chOff x="3951325" y="-874480"/>
              <a:chExt cx="2332677" cy="2789161"/>
            </a:xfrm>
          </p:grpSpPr>
          <p:grpSp>
            <p:nvGrpSpPr>
              <p:cNvPr id="323" name="Google Shape;323;g140bcda8c51_0_26"/>
              <p:cNvGrpSpPr/>
              <p:nvPr/>
            </p:nvGrpSpPr>
            <p:grpSpPr>
              <a:xfrm>
                <a:off x="3951325" y="-850799"/>
                <a:ext cx="2332677" cy="2765480"/>
                <a:chOff x="3768329" y="546500"/>
                <a:chExt cx="2545479" cy="2916557"/>
              </a:xfrm>
            </p:grpSpPr>
            <p:pic>
              <p:nvPicPr>
                <p:cNvPr id="324" name="Google Shape;324;g140bcda8c51_0_26"/>
                <p:cNvPicPr preferRelativeResize="0"/>
                <p:nvPr/>
              </p:nvPicPr>
              <p:blipFill rotWithShape="1">
                <a:blip r:embed="rId6">
                  <a:alphaModFix/>
                </a:blip>
                <a:srcRect b="35254" l="0" r="0" t="0"/>
                <a:stretch/>
              </p:blipFill>
              <p:spPr>
                <a:xfrm>
                  <a:off x="3768329" y="663224"/>
                  <a:ext cx="2138668" cy="2799833"/>
                </a:xfrm>
                <a:prstGeom prst="rect">
                  <a:avLst/>
                </a:prstGeom>
                <a:noFill/>
                <a:ln>
                  <a:noFill/>
                </a:ln>
              </p:spPr>
            </p:pic>
            <p:pic>
              <p:nvPicPr>
                <p:cNvPr id="325" name="Google Shape;325;g140bcda8c51_0_26"/>
                <p:cNvPicPr preferRelativeResize="0"/>
                <p:nvPr/>
              </p:nvPicPr>
              <p:blipFill rotWithShape="1">
                <a:blip r:embed="rId5">
                  <a:alphaModFix/>
                </a:blip>
                <a:srcRect b="0" l="0" r="0" t="0"/>
                <a:stretch/>
              </p:blipFill>
              <p:spPr>
                <a:xfrm rot="824368">
                  <a:off x="5498275" y="611498"/>
                  <a:ext cx="687351" cy="1162201"/>
                </a:xfrm>
                <a:prstGeom prst="rect">
                  <a:avLst/>
                </a:prstGeom>
                <a:noFill/>
                <a:ln>
                  <a:noFill/>
                </a:ln>
              </p:spPr>
            </p:pic>
          </p:grpSp>
          <p:sp>
            <p:nvSpPr>
              <p:cNvPr id="326" name="Google Shape;326;g140bcda8c51_0_26"/>
              <p:cNvSpPr txBox="1"/>
              <p:nvPr/>
            </p:nvSpPr>
            <p:spPr>
              <a:xfrm>
                <a:off x="4957529" y="-874480"/>
                <a:ext cx="514800" cy="8151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4300" u="none" cap="none" strike="noStrike">
                    <a:solidFill>
                      <a:schemeClr val="accent1"/>
                    </a:solidFill>
                    <a:latin typeface="Arial"/>
                    <a:ea typeface="Arial"/>
                    <a:cs typeface="Arial"/>
                    <a:sym typeface="Arial"/>
                  </a:rPr>
                  <a:t>!</a:t>
                </a:r>
                <a:endParaRPr b="1" i="0" sz="4300" u="none" cap="none" strike="noStrike">
                  <a:solidFill>
                    <a:schemeClr val="accent1"/>
                  </a:solidFill>
                  <a:latin typeface="Arial"/>
                  <a:ea typeface="Arial"/>
                  <a:cs typeface="Arial"/>
                  <a:sym typeface="Arial"/>
                </a:endParaRPr>
              </a:p>
            </p:txBody>
          </p:sp>
        </p:grpSp>
      </p:grpSp>
      <p:grpSp>
        <p:nvGrpSpPr>
          <p:cNvPr id="327" name="Google Shape;327;g140bcda8c51_0_26"/>
          <p:cNvGrpSpPr/>
          <p:nvPr/>
        </p:nvGrpSpPr>
        <p:grpSpPr>
          <a:xfrm>
            <a:off x="8963075" y="358923"/>
            <a:ext cx="2865178" cy="5826029"/>
            <a:chOff x="8963075" y="358923"/>
            <a:chExt cx="2865178" cy="5826029"/>
          </a:xfrm>
        </p:grpSpPr>
        <p:sp>
          <p:nvSpPr>
            <p:cNvPr id="328" name="Google Shape;328;g140bcda8c51_0_26"/>
            <p:cNvSpPr/>
            <p:nvPr/>
          </p:nvSpPr>
          <p:spPr>
            <a:xfrm>
              <a:off x="8963075" y="5171552"/>
              <a:ext cx="2530200" cy="1013400"/>
            </a:xfrm>
            <a:prstGeom prst="roundRect">
              <a:avLst>
                <a:gd fmla="val 4760" name="adj"/>
              </a:avLst>
            </a:prstGeom>
            <a:solidFill>
              <a:srgbClr val="FFFFFF"/>
            </a:solidFill>
            <a:ln>
              <a:noFill/>
            </a:ln>
            <a:effectLst>
              <a:outerShdw blurRad="12700" rotWithShape="0" algn="ctr" dir="5400000" dist="12700">
                <a:srgbClr val="000000">
                  <a:alpha val="8235"/>
                </a:srgbClr>
              </a:outerShdw>
            </a:effectLst>
          </p:spPr>
          <p:txBody>
            <a:bodyPr anchorCtr="0" anchor="ctr" bIns="45700" lIns="396000" spcFirstLastPara="1" rIns="288000" wrap="square" tIns="648000">
              <a:noAutofit/>
            </a:bodyPr>
            <a:lstStyle/>
            <a:p>
              <a:pPr indent="0" lvl="0" marL="0" marR="0" rtl="0" algn="l">
                <a:lnSpc>
                  <a:spcPct val="130000"/>
                </a:lnSpc>
                <a:spcBef>
                  <a:spcPts val="0"/>
                </a:spcBef>
                <a:spcAft>
                  <a:spcPts val="0"/>
                </a:spcAft>
                <a:buClr>
                  <a:srgbClr val="000000"/>
                </a:buClr>
                <a:buSzPts val="1800"/>
                <a:buFont typeface="Arial"/>
                <a:buNone/>
              </a:pPr>
              <a:r>
                <a:rPr b="0" i="0" lang="en-US" sz="1800" u="none" cap="none" strike="noStrike">
                  <a:solidFill>
                    <a:schemeClr val="dk1"/>
                  </a:solidFill>
                  <a:latin typeface="Inter Black"/>
                  <a:ea typeface="Inter Black"/>
                  <a:cs typeface="Inter Black"/>
                  <a:sym typeface="Inter Black"/>
                </a:rPr>
                <a:t>Action</a:t>
              </a:r>
              <a:endParaRPr b="0" i="0" sz="1400" u="none" cap="none" strike="noStrike">
                <a:solidFill>
                  <a:srgbClr val="000000"/>
                </a:solidFill>
                <a:latin typeface="Arial"/>
                <a:ea typeface="Arial"/>
                <a:cs typeface="Arial"/>
                <a:sym typeface="Arial"/>
              </a:endParaRPr>
            </a:p>
          </p:txBody>
        </p:sp>
        <p:sp>
          <p:nvSpPr>
            <p:cNvPr id="329" name="Google Shape;329;g140bcda8c51_0_26"/>
            <p:cNvSpPr/>
            <p:nvPr/>
          </p:nvSpPr>
          <p:spPr>
            <a:xfrm>
              <a:off x="9261413" y="4996970"/>
              <a:ext cx="1866900" cy="365100"/>
            </a:xfrm>
            <a:prstGeom prst="homePlat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30" name="Google Shape;330;g140bcda8c51_0_26"/>
            <p:cNvSpPr txBox="1"/>
            <p:nvPr/>
          </p:nvSpPr>
          <p:spPr>
            <a:xfrm>
              <a:off x="8993625" y="3548750"/>
              <a:ext cx="2530200" cy="905100"/>
            </a:xfrm>
            <a:prstGeom prst="rect">
              <a:avLst/>
            </a:prstGeom>
            <a:noFill/>
            <a:ln>
              <a:noFill/>
            </a:ln>
          </p:spPr>
          <p:txBody>
            <a:bodyPr anchorCtr="0" anchor="t" bIns="91425" lIns="91425" spcFirstLastPara="1" rIns="91425" wrap="square" tIns="91425">
              <a:spAutoFit/>
            </a:bodyPr>
            <a:lstStyle/>
            <a:p>
              <a:pPr indent="0" lvl="0" marL="0" marR="0" rtl="0" algn="ctr">
                <a:lnSpc>
                  <a:spcPct val="130000"/>
                </a:lnSpc>
                <a:spcBef>
                  <a:spcPts val="0"/>
                </a:spcBef>
                <a:spcAft>
                  <a:spcPts val="0"/>
                </a:spcAft>
                <a:buClr>
                  <a:srgbClr val="000000"/>
                </a:buClr>
                <a:buSzPts val="1300"/>
                <a:buFont typeface="Arial"/>
                <a:buNone/>
              </a:pPr>
              <a:r>
                <a:rPr b="1" i="0" lang="en-US" sz="1300" u="none" cap="none" strike="noStrike">
                  <a:solidFill>
                    <a:schemeClr val="lt1"/>
                  </a:solidFill>
                  <a:latin typeface="Poppins"/>
                  <a:ea typeface="Poppins"/>
                  <a:cs typeface="Poppins"/>
                  <a:sym typeface="Poppins"/>
                </a:rPr>
                <a:t>Trusts your brand enough to choose you over competitors</a:t>
              </a:r>
              <a:endParaRPr b="1" i="0" sz="1300" u="none" cap="none" strike="noStrike">
                <a:solidFill>
                  <a:schemeClr val="lt1"/>
                </a:solidFill>
                <a:latin typeface="Poppins"/>
                <a:ea typeface="Poppins"/>
                <a:cs typeface="Poppins"/>
                <a:sym typeface="Poppins"/>
              </a:endParaRPr>
            </a:p>
          </p:txBody>
        </p:sp>
        <p:grpSp>
          <p:nvGrpSpPr>
            <p:cNvPr id="331" name="Google Shape;331;g140bcda8c51_0_26"/>
            <p:cNvGrpSpPr/>
            <p:nvPr/>
          </p:nvGrpSpPr>
          <p:grpSpPr>
            <a:xfrm>
              <a:off x="9096187" y="358923"/>
              <a:ext cx="2732066" cy="2712890"/>
              <a:chOff x="9350150" y="-697139"/>
              <a:chExt cx="2630274" cy="2611814"/>
            </a:xfrm>
          </p:grpSpPr>
          <p:pic>
            <p:nvPicPr>
              <p:cNvPr id="332" name="Google Shape;332;g140bcda8c51_0_26"/>
              <p:cNvPicPr preferRelativeResize="0"/>
              <p:nvPr/>
            </p:nvPicPr>
            <p:blipFill rotWithShape="1">
              <a:blip r:embed="rId7">
                <a:alphaModFix/>
              </a:blip>
              <a:srcRect b="0" l="0" r="0" t="0"/>
              <a:stretch/>
            </p:blipFill>
            <p:spPr>
              <a:xfrm>
                <a:off x="10321096" y="41837"/>
                <a:ext cx="1487407" cy="1130704"/>
              </a:xfrm>
              <a:prstGeom prst="rect">
                <a:avLst/>
              </a:prstGeom>
              <a:noFill/>
              <a:ln>
                <a:noFill/>
              </a:ln>
            </p:spPr>
          </p:pic>
          <p:pic>
            <p:nvPicPr>
              <p:cNvPr id="333" name="Google Shape;333;g140bcda8c51_0_26"/>
              <p:cNvPicPr preferRelativeResize="0"/>
              <p:nvPr/>
            </p:nvPicPr>
            <p:blipFill rotWithShape="1">
              <a:blip r:embed="rId8">
                <a:alphaModFix/>
              </a:blip>
              <a:srcRect b="40417" l="0" r="0" t="0"/>
              <a:stretch/>
            </p:blipFill>
            <p:spPr>
              <a:xfrm>
                <a:off x="9350150" y="-525851"/>
                <a:ext cx="1791300" cy="2440526"/>
              </a:xfrm>
              <a:prstGeom prst="rect">
                <a:avLst/>
              </a:prstGeom>
              <a:noFill/>
              <a:ln>
                <a:noFill/>
              </a:ln>
            </p:spPr>
          </p:pic>
          <p:sp>
            <p:nvSpPr>
              <p:cNvPr id="334" name="Google Shape;334;g140bcda8c51_0_26"/>
              <p:cNvSpPr txBox="1"/>
              <p:nvPr/>
            </p:nvSpPr>
            <p:spPr>
              <a:xfrm rot="-1644829">
                <a:off x="10189815" y="-564456"/>
                <a:ext cx="724566" cy="607637"/>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2900" u="none" cap="none" strike="noStrike">
                    <a:solidFill>
                      <a:schemeClr val="accent1"/>
                    </a:solidFill>
                    <a:latin typeface="Arial"/>
                    <a:ea typeface="Arial"/>
                    <a:cs typeface="Arial"/>
                    <a:sym typeface="Arial"/>
                  </a:rPr>
                  <a:t>€</a:t>
                </a:r>
                <a:endParaRPr b="1" i="0" sz="2900" u="none" cap="none" strike="noStrike">
                  <a:solidFill>
                    <a:schemeClr val="accent1"/>
                  </a:solidFill>
                  <a:latin typeface="Arial"/>
                  <a:ea typeface="Arial"/>
                  <a:cs typeface="Arial"/>
                  <a:sym typeface="Arial"/>
                </a:endParaRPr>
              </a:p>
            </p:txBody>
          </p:sp>
          <p:sp>
            <p:nvSpPr>
              <p:cNvPr id="335" name="Google Shape;335;g140bcda8c51_0_26"/>
              <p:cNvSpPr txBox="1"/>
              <p:nvPr/>
            </p:nvSpPr>
            <p:spPr>
              <a:xfrm rot="-181067">
                <a:off x="11241232" y="-607393"/>
                <a:ext cx="723704" cy="60744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2900" u="none" cap="none" strike="noStrike">
                    <a:solidFill>
                      <a:schemeClr val="accent1"/>
                    </a:solidFill>
                    <a:latin typeface="Arial"/>
                    <a:ea typeface="Arial"/>
                    <a:cs typeface="Arial"/>
                    <a:sym typeface="Arial"/>
                  </a:rPr>
                  <a:t>$</a:t>
                </a:r>
                <a:endParaRPr b="1" i="0" sz="2900" u="none" cap="none" strike="noStrike">
                  <a:solidFill>
                    <a:schemeClr val="accent1"/>
                  </a:solidFill>
                  <a:latin typeface="Arial"/>
                  <a:ea typeface="Arial"/>
                  <a:cs typeface="Arial"/>
                  <a:sym typeface="Arial"/>
                </a:endParaRPr>
              </a:p>
            </p:txBody>
          </p:sp>
          <p:sp>
            <p:nvSpPr>
              <p:cNvPr id="336" name="Google Shape;336;g140bcda8c51_0_26"/>
              <p:cNvSpPr txBox="1"/>
              <p:nvPr/>
            </p:nvSpPr>
            <p:spPr>
              <a:xfrm rot="1018">
                <a:off x="10548451" y="206213"/>
                <a:ext cx="1013100" cy="4296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1700" u="none" cap="none" strike="noStrike">
                    <a:solidFill>
                      <a:schemeClr val="accent1"/>
                    </a:solidFill>
                    <a:latin typeface="Arial"/>
                    <a:ea typeface="Arial"/>
                    <a:cs typeface="Arial"/>
                    <a:sym typeface="Arial"/>
                  </a:rPr>
                  <a:t>BOOK</a:t>
                </a:r>
                <a:endParaRPr b="1" i="0" sz="1700" u="none" cap="none" strike="noStrike">
                  <a:solidFill>
                    <a:schemeClr val="accent1"/>
                  </a:solidFill>
                  <a:latin typeface="Arial"/>
                  <a:ea typeface="Arial"/>
                  <a:cs typeface="Arial"/>
                  <a:sym typeface="Arial"/>
                </a:endParaRPr>
              </a:p>
            </p:txBody>
          </p:sp>
          <p:sp>
            <p:nvSpPr>
              <p:cNvPr id="337" name="Google Shape;337;g140bcda8c51_0_26"/>
              <p:cNvSpPr txBox="1"/>
              <p:nvPr/>
            </p:nvSpPr>
            <p:spPr>
              <a:xfrm rot="-138652">
                <a:off x="10515992" y="-538006"/>
                <a:ext cx="1153238" cy="474293"/>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4300"/>
                  <a:buFont typeface="Arial"/>
                  <a:buNone/>
                </a:pPr>
                <a:r>
                  <a:rPr b="1" i="0" lang="en-US" sz="2000" u="none" cap="none" strike="noStrike">
                    <a:solidFill>
                      <a:schemeClr val="accent1"/>
                    </a:solidFill>
                    <a:latin typeface="Arial"/>
                    <a:ea typeface="Arial"/>
                    <a:cs typeface="Arial"/>
                    <a:sym typeface="Arial"/>
                  </a:rPr>
                  <a:t>UGX</a:t>
                </a:r>
                <a:endParaRPr b="1" i="0" sz="2000" u="none" cap="none" strike="noStrike">
                  <a:solidFill>
                    <a:schemeClr val="accent1"/>
                  </a:solidFill>
                  <a:latin typeface="Arial"/>
                  <a:ea typeface="Arial"/>
                  <a:cs typeface="Arial"/>
                  <a:sym typeface="Arial"/>
                </a:endParaRPr>
              </a:p>
            </p:txBody>
          </p:sp>
        </p:grpSp>
      </p:gr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1"/>
                                        </p:tgtEl>
                                        <p:attrNameLst>
                                          <p:attrName>style.visibility</p:attrName>
                                        </p:attrNameLst>
                                      </p:cBhvr>
                                      <p:to>
                                        <p:strVal val="visible"/>
                                      </p:to>
                                    </p:set>
                                    <p:animEffect filter="fade" transition="in">
                                      <p:cBhvr>
                                        <p:cTn dur="1000"/>
                                        <p:tgtEl>
                                          <p:spTgt spid="31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8"/>
                                        </p:tgtEl>
                                        <p:attrNameLst>
                                          <p:attrName>style.visibility</p:attrName>
                                        </p:attrNameLst>
                                      </p:cBhvr>
                                      <p:to>
                                        <p:strVal val="visible"/>
                                      </p:to>
                                    </p:set>
                                    <p:animEffect filter="fade" transition="in">
                                      <p:cBhvr>
                                        <p:cTn dur="1000"/>
                                        <p:tgtEl>
                                          <p:spTgt spid="318"/>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000"/>
                                        <p:tgtEl>
                                          <p:spTgt spid="30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27"/>
                                        </p:tgtEl>
                                        <p:attrNameLst>
                                          <p:attrName>style.visibility</p:attrName>
                                        </p:attrNameLst>
                                      </p:cBhvr>
                                      <p:to>
                                        <p:strVal val="visible"/>
                                      </p:to>
                                    </p:set>
                                    <p:animEffect filter="fade" transition="in">
                                      <p:cBhvr>
                                        <p:cTn dur="1000"/>
                                        <p:tgtEl>
                                          <p:spTgt spid="3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BI Uganda Training Theme">
  <a:themeElements>
    <a:clrScheme name="LOGI YELLOW">
      <a:dk1>
        <a:srgbClr val="262627"/>
      </a:dk1>
      <a:lt1>
        <a:srgbClr val="3B3B3C"/>
      </a:lt1>
      <a:dk2>
        <a:srgbClr val="262627"/>
      </a:dk2>
      <a:lt2>
        <a:srgbClr val="FFFFFF"/>
      </a:lt2>
      <a:accent1>
        <a:srgbClr val="3D85C6"/>
      </a:accent1>
      <a:accent2>
        <a:srgbClr val="6FA8DC"/>
      </a:accent2>
      <a:accent3>
        <a:srgbClr val="9FC5E8"/>
      </a:accent3>
      <a:accent4>
        <a:srgbClr val="CFE2F3"/>
      </a:accent4>
      <a:accent5>
        <a:srgbClr val="222222"/>
      </a:accent5>
      <a:accent6>
        <a:srgbClr val="262627"/>
      </a:accent6>
      <a:hlink>
        <a:srgbClr val="7B8898"/>
      </a:hlink>
      <a:folHlink>
        <a:srgbClr val="52B78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2021-05-06T10:43:50Z</dcterms:created>
  <dc:creator>Munkhuu</dc:creator>
</cp:coreProperties>
</file>