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6858000" cx="12192000"/>
  <p:notesSz cx="6858000" cy="9144000"/>
  <p:embeddedFontLst>
    <p:embeddedFont>
      <p:font typeface="Poppins"/>
      <p:regular r:id="rId41"/>
      <p:bold r:id="rId42"/>
      <p:italic r:id="rId43"/>
      <p:boldItalic r:id="rId44"/>
    </p:embeddedFont>
    <p:embeddedFont>
      <p:font typeface="Inter"/>
      <p:regular r:id="rId45"/>
      <p:bold r:id="rId46"/>
    </p:embeddedFont>
    <p:embeddedFont>
      <p:font typeface="Inter Black"/>
      <p:bold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8" roundtripDataSignature="AMtx7mhLTXXkklPgXrw6QIYrNtDpfs+Rk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Alexander Bongers"/>
  <p:cmAuthor clrIdx="1" id="1" initials="" lastIdx="1" name="Peter Fabriciu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Poppins-bold.fntdata"/><Relationship Id="rId41" Type="http://schemas.openxmlformats.org/officeDocument/2006/relationships/font" Target="fonts/Poppins-regular.fntdata"/><Relationship Id="rId22" Type="http://schemas.openxmlformats.org/officeDocument/2006/relationships/slide" Target="slides/slide17.xml"/><Relationship Id="rId44" Type="http://schemas.openxmlformats.org/officeDocument/2006/relationships/font" Target="fonts/Poppins-boldItalic.fntdata"/><Relationship Id="rId21" Type="http://schemas.openxmlformats.org/officeDocument/2006/relationships/slide" Target="slides/slide16.xml"/><Relationship Id="rId43" Type="http://schemas.openxmlformats.org/officeDocument/2006/relationships/font" Target="fonts/Poppins-italic.fntdata"/><Relationship Id="rId24" Type="http://schemas.openxmlformats.org/officeDocument/2006/relationships/slide" Target="slides/slide19.xml"/><Relationship Id="rId46" Type="http://schemas.openxmlformats.org/officeDocument/2006/relationships/font" Target="fonts/Inter-bold.fntdata"/><Relationship Id="rId23" Type="http://schemas.openxmlformats.org/officeDocument/2006/relationships/slide" Target="slides/slide18.xml"/><Relationship Id="rId45" Type="http://schemas.openxmlformats.org/officeDocument/2006/relationships/font" Target="fonts/Inter-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8" Type="http://customschemas.google.com/relationships/presentationmetadata" Target="metadata"/><Relationship Id="rId25" Type="http://schemas.openxmlformats.org/officeDocument/2006/relationships/slide" Target="slides/slide20.xml"/><Relationship Id="rId47" Type="http://schemas.openxmlformats.org/officeDocument/2006/relationships/font" Target="fonts/InterBlack-bold.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3-14T13:31:50.073">
    <p:pos x="3648" y="920"/>
    <p:text>I... find it surprisingly hard to grasp this chart, as the differences between the four are quite small. Is it correct traffic is slightly bigger than content? Or is that an optical illusion?</p:text>
    <p:extLst>
      <p:ext uri="{C676402C-5697-4E1C-873F-D02D1690AC5C}">
        <p15:threadingInfo timeZoneBias="0"/>
      </p:ext>
      <p:ext uri="http://customooxmlschemas.google.com/">
        <go:slidesCustomData xmlns:go="http://customooxmlschemas.google.com/" commentPostId="AAAAs50adH0"/>
      </p:ext>
    </p:extLst>
  </p:cm>
  <p:cm authorId="1" idx="1" dt="2023-03-14T13:31:50.073">
    <p:pos x="3648" y="920"/>
    <p:text>@alexander@eyeopenerworks.org The learning here is simply that these 4 components should be included in a website project budget, the difference between them is not important, so this was intentional. We don't want anyone to take this too literally - most operators spend their budget on design costs. The purpose is simply to open their eyes to the 4 components to include a budget. Will make this more clear in notes.</p:text>
    <p:extLst>
      <p:ext uri="{C676402C-5697-4E1C-873F-D02D1690AC5C}">
        <p15:threadingInfo timeZoneBias="0">
          <p15:parentCm authorId="0" idx="1"/>
        </p15:threadingInfo>
      </p:ext>
      <p:ext uri="http://customooxmlschemas.google.com/">
        <go:slidesCustomData xmlns:go="http://customooxmlschemas.google.com/" commentPostId="AAAAs50adIk"/>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6pzPKaJeRCw"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 name="Google Shape;16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f344814fb7_0_13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62627"/>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rgbClr val="262627"/>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Each module has clearly defined learning objectives, split into Knowledge (what information, ideas, thought-processes and theory participants will leave with)  and Skills (Practical abilities to complete certain tasks)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Guide participants through the module’s learning objectives, and be sure to verify the effectiveness of the session during the Q&amp;A slide</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We’ll discuss the benefits of having a professional website for your business, and how your website plays a role in your marketing through each step of the customer journey. </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We’ll cover best website practices for tour operators, and learn how to develop an improvement plan for your own website</a:t>
            </a:r>
            <a:endParaRPr>
              <a:solidFill>
                <a:srgbClr val="262627"/>
              </a:solidFill>
            </a:endParaRPr>
          </a:p>
        </p:txBody>
      </p:sp>
      <p:sp>
        <p:nvSpPr>
          <p:cNvPr id="305" name="Google Shape;305;gf344814fb7_0_13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f95964a719_0_3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62627"/>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rgbClr val="262627"/>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This slide leverages the customer journey discussed in Module one, to explain the value of a tour operator website throughout the different stages. </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 common mistake seen on tour operator websites, is assuming that visitors will spend a lot of time searching for relevant information on a website, or that they will only visit a website once - when they book. In reality, a traveller will visit a website multiple times throughout the customer journey, each time with different needs. </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Walk participants through the 4 stages of the customer journey, at each stage sharing examples of the types of pages or content that will be useful or relevant to the visitor.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t>Awareness: Visitors who are in the awareness stage might find blog articles on your website through search engines while doing research on specific topics, or asking broad questions about your destination or product. </a:t>
            </a:r>
            <a:endParaRPr/>
          </a:p>
          <a:p>
            <a:pPr indent="-317500" lvl="0" marL="457200" rtl="0" algn="l">
              <a:lnSpc>
                <a:spcPct val="100000"/>
              </a:lnSpc>
              <a:spcBef>
                <a:spcPts val="0"/>
              </a:spcBef>
              <a:spcAft>
                <a:spcPts val="0"/>
              </a:spcAft>
              <a:buClr>
                <a:srgbClr val="262627"/>
              </a:buClr>
              <a:buSzPts val="1400"/>
              <a:buChar char="●"/>
            </a:pPr>
            <a:r>
              <a:rPr lang="en-US"/>
              <a:t>Interest: Visitors in the Interest stage might want to look at specific sample itineraries, to get a better idea of potential experiences they can expect to find in Uganda. At this stage they might even use Live Chat to ask a question about a specific destination or experience.</a:t>
            </a:r>
            <a:endParaRPr/>
          </a:p>
          <a:p>
            <a:pPr indent="-317500" lvl="0" marL="457200" rtl="0" algn="l">
              <a:lnSpc>
                <a:spcPct val="100000"/>
              </a:lnSpc>
              <a:spcBef>
                <a:spcPts val="0"/>
              </a:spcBef>
              <a:spcAft>
                <a:spcPts val="0"/>
              </a:spcAft>
              <a:buClr>
                <a:srgbClr val="262627"/>
              </a:buClr>
              <a:buSzPts val="1400"/>
              <a:buChar char="●"/>
            </a:pPr>
            <a:r>
              <a:rPr lang="en-US"/>
              <a:t>Desire: Visitors in the Desire stage are beyond initial research, are are seeking information to help them make a decision about the company they plan to book with. They might want to look at your company’s profile and team page, take the time to read your FAQs and booking terms, or have a conversation with you over live chat about some practical questions they have (this will also help them to verify that you are available and reliable in communication)</a:t>
            </a:r>
            <a:endParaRPr/>
          </a:p>
          <a:p>
            <a:pPr indent="-317500" lvl="0" marL="457200" rtl="0" algn="l">
              <a:lnSpc>
                <a:spcPct val="100000"/>
              </a:lnSpc>
              <a:spcBef>
                <a:spcPts val="0"/>
              </a:spcBef>
              <a:spcAft>
                <a:spcPts val="0"/>
              </a:spcAft>
              <a:buClr>
                <a:srgbClr val="262627"/>
              </a:buClr>
              <a:buSzPts val="1400"/>
              <a:buChar char="●"/>
            </a:pPr>
            <a:r>
              <a:rPr lang="en-US"/>
              <a:t>Action: Visitors in the action phase might send an official enquiry or trip request with their travel needs, asking for a quote. If you use a booking engine, they might book and pay for an experience directly.</a:t>
            </a:r>
            <a:endParaRPr/>
          </a:p>
        </p:txBody>
      </p:sp>
      <p:sp>
        <p:nvSpPr>
          <p:cNvPr id="325" name="Google Shape;325;gf95964a719_0_3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f344814fb7_0_13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62627"/>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rgbClr val="262627"/>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Use this open-ended, leading question as an ice-breaker for the session, to encourage participants to share opinions and inputs. Give maximum 5 minutes to this discussion, and note down relevant points made by participants. Use this as a segue to answer the question with the following slide. </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Keep in mind that with new social media channels, and Online Travel Agents, participants might see the value of their website in their digital marketing Toolkit as less important. The purpose of this module is to challenge that.</a:t>
            </a:r>
            <a:endParaRPr>
              <a:solidFill>
                <a:srgbClr val="262627"/>
              </a:solidFill>
            </a:endParaRPr>
          </a:p>
        </p:txBody>
      </p:sp>
      <p:sp>
        <p:nvSpPr>
          <p:cNvPr id="362" name="Google Shape;362;gf344814fb7_0_13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f344814fb7_0_13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Social media channels, and online platforms present certain risk for tour operator: They are built to expose to visitors to alternative and competitor products, or they often take commission from bookings. The operators’ website on the other, offers full control and ownership. It’s the one place the operator has full control of how they are presented, without sharing attention or exposure with other brands. It’s also most likely the place of conversion (while social media channels are powerful tools for creating awareness and driving traffic to the operator’s website, it’s not often a platform for converting bookings.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screenshot shows a snippet of Discover Africa’s’ website</a:t>
            </a:r>
            <a:endParaRPr>
              <a:solidFill>
                <a:srgbClr val="262627"/>
              </a:solidFill>
            </a:endParaRPr>
          </a:p>
        </p:txBody>
      </p:sp>
      <p:sp>
        <p:nvSpPr>
          <p:cNvPr id="370" name="Google Shape;370;gf344814fb7_0_13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f344814fb7_0_13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62627"/>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rgbClr val="262627"/>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Help participants to shape a healthy value perception around web design and development - having more content, pages, and functionality does not necessarily mean that your website is good, or that you received good value from your website provider. Focus on quality over quantity.</a:t>
            </a:r>
            <a:endParaRPr>
              <a:solidFill>
                <a:srgbClr val="262627"/>
              </a:solidFill>
            </a:endParaRPr>
          </a:p>
          <a:p>
            <a:pPr indent="0" lvl="0" marL="0" rtl="0" algn="l">
              <a:lnSpc>
                <a:spcPct val="100000"/>
              </a:lnSpc>
              <a:spcBef>
                <a:spcPts val="0"/>
              </a:spcBef>
              <a:spcAft>
                <a:spcPts val="0"/>
              </a:spcAft>
              <a:buSzPts val="1400"/>
              <a:buNone/>
            </a:pPr>
            <a:r>
              <a:t/>
            </a:r>
            <a:endParaRPr>
              <a:solidFill>
                <a:srgbClr val="262627"/>
              </a:solidFill>
            </a:endParaRPr>
          </a:p>
          <a:p>
            <a:pPr indent="0" lvl="0" marL="0" rtl="0" algn="l">
              <a:lnSpc>
                <a:spcPct val="100000"/>
              </a:lnSpc>
              <a:spcBef>
                <a:spcPts val="0"/>
              </a:spcBef>
              <a:spcAft>
                <a:spcPts val="0"/>
              </a:spcAft>
              <a:buClr>
                <a:srgbClr val="262627"/>
              </a:buClr>
              <a:buSzPts val="1100"/>
              <a:buFont typeface="Arial"/>
              <a:buNone/>
            </a:pPr>
            <a:r>
              <a:t/>
            </a:r>
            <a:endParaRPr b="1" sz="1400">
              <a:solidFill>
                <a:srgbClr val="262627"/>
              </a:solidFill>
            </a:endParaRPr>
          </a:p>
          <a:p>
            <a:pPr indent="0" lvl="0" marL="0" rtl="0" algn="l">
              <a:lnSpc>
                <a:spcPct val="100000"/>
              </a:lnSpc>
              <a:spcBef>
                <a:spcPts val="0"/>
              </a:spcBef>
              <a:spcAft>
                <a:spcPts val="0"/>
              </a:spcAft>
              <a:buClr>
                <a:srgbClr val="262627"/>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rgbClr val="262627"/>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Ask: “Which pages and feature will be helpful and valuable to your persona?”</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Use Hick’s Law as an example (the illustration on the left). The more options you offer someone, the longer they take to make a decision. Keep your website navigation simple, only show links, navigation items and content with a purpose.</a:t>
            </a:r>
            <a:endParaRPr/>
          </a:p>
        </p:txBody>
      </p:sp>
      <p:sp>
        <p:nvSpPr>
          <p:cNvPr id="378" name="Google Shape;378;gf344814fb7_0_13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fb4095fa36_0_3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gfb4095fa36_0_3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purpose of this slide is to educate participants about how to budget for a web design project, and to better use budget for website success.</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Most brands take their website budget, and split it between design, and development, leaving little room for creating or buying good content, quality hosting, or most important for feature updates and upgrades and technology changes.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pie chart shows a suggested model for website budget planning, clearly showing generous budget allocated to “innovation” (being able to afford technical updates and enhancements) and “traffic” (having budget left for marketing activities). There’s not use having a beautiful website if you no one sees it, or if it is irrelevant or broken in two years. Note that the exact split between these parts should not be taken too literally. The purpose is simply to show participants how they should budget, and that a website costs more than just design and development - it needs to be kept relevant and up to date, and that costs money.</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Encourage participants to work with webmasters who understand the tourism industry</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b="1" lang="en-US">
                <a:solidFill>
                  <a:srgbClr val="262627"/>
                </a:solidFill>
              </a:rPr>
              <a:t>Practical case study: </a:t>
            </a:r>
            <a:r>
              <a:rPr lang="en-US">
                <a:solidFill>
                  <a:srgbClr val="262627"/>
                </a:solidFill>
              </a:rPr>
              <a:t>compare a website project to buying a safari vehicle - you need to budget for fuel, services, and repairs to make sure you get value from your vehicle.</a:t>
            </a:r>
            <a:endParaRPr/>
          </a:p>
        </p:txBody>
      </p:sp>
      <p:sp>
        <p:nvSpPr>
          <p:cNvPr id="387" name="Google Shape;387;gfb4095fa36_0_3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f95964a719_0_9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gf95964a719_0_9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Address Mobility (how mobile friendly a website is, security (how secure a website is) and speed (how fast a website loads) as one concept: ‘Website performance”</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purpose of the slide is to confirm the importance of these 3 factors in web design. </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following slide of Lazy Lagoon Island Lodge discusses a practical example of a website with a good Speed and Mobile score</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Lead with a statistic about % of mobile bookings in 2018 (this includes all travel sites, including airlines, which is why this figure is quite high). This % will likely increase in the coming years as mobile usage and the quality of mobile booking experience increases.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Having a mobile friendly website is important for your visitor (if they visit your website from a phone, but it does not work properly, they will leave), but it’s also important for your search engine ranking - Google now looks at how mobile friendly a website is as an official ranking factor!</a:t>
            </a:r>
            <a:endParaRPr>
              <a:solidFill>
                <a:srgbClr val="262627"/>
              </a:solidFill>
            </a:endParaRPr>
          </a:p>
        </p:txBody>
      </p:sp>
      <p:sp>
        <p:nvSpPr>
          <p:cNvPr id="396" name="Google Shape;396;gf95964a719_0_9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f659af9e54_0_4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gf659af9e54_0_4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62627"/>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rgbClr val="262627"/>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Use a real case study to show best practice for how a website can have modern design with big photos, and still perform well. The screenshot is from Discover Africa, a tour operator based in South Africa</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This slide should provide the context, the next two slides show results from speed and mobile tests of this site.</a:t>
            </a:r>
            <a:endParaRPr>
              <a:solidFill>
                <a:srgbClr val="262627"/>
              </a:solidFill>
            </a:endParaRPr>
          </a:p>
          <a:p>
            <a:pPr indent="0" lvl="0" marL="0" rtl="0" algn="l">
              <a:lnSpc>
                <a:spcPct val="100000"/>
              </a:lnSpc>
              <a:spcBef>
                <a:spcPts val="0"/>
              </a:spcBef>
              <a:spcAft>
                <a:spcPts val="0"/>
              </a:spcAft>
              <a:buClr>
                <a:srgbClr val="262627"/>
              </a:buClr>
              <a:buSzPts val="1100"/>
              <a:buFont typeface="Arial"/>
              <a:buNone/>
            </a:pPr>
            <a:r>
              <a:t/>
            </a:r>
            <a:endParaRPr b="1" sz="1400">
              <a:solidFill>
                <a:srgbClr val="262627"/>
              </a:solidFill>
            </a:endParaRPr>
          </a:p>
          <a:p>
            <a:pPr indent="0" lvl="0" marL="0" rtl="0" algn="l">
              <a:lnSpc>
                <a:spcPct val="100000"/>
              </a:lnSpc>
              <a:spcBef>
                <a:spcPts val="0"/>
              </a:spcBef>
              <a:spcAft>
                <a:spcPts val="0"/>
              </a:spcAft>
              <a:buClr>
                <a:srgbClr val="262627"/>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rgbClr val="262627"/>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Discover Africa use big banner images and bold photography to give their website visitors a real taste of their product. This type of content usually takes long to download, and can slow down a website. Lazy Lagoon is a great example of how a website can be built to use big visuals, without slowing the loading speed, or sacrificing mobility.</a:t>
            </a:r>
            <a:endParaRPr/>
          </a:p>
        </p:txBody>
      </p:sp>
      <p:sp>
        <p:nvSpPr>
          <p:cNvPr id="405" name="Google Shape;405;gf659af9e54_0_4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f659af9e54_0_5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gf659af9e54_0_5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62627"/>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rgbClr val="262627"/>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Introduce the importance of having a privacy policy on a tour operator website. This is especially important to comply with international laws that exist to protect people’s information.</a:t>
            </a:r>
            <a:endParaRPr>
              <a:solidFill>
                <a:srgbClr val="262627"/>
              </a:solidFill>
            </a:endParaRPr>
          </a:p>
          <a:p>
            <a:pPr indent="0" lvl="0" marL="0" rtl="0" algn="l">
              <a:lnSpc>
                <a:spcPct val="100000"/>
              </a:lnSpc>
              <a:spcBef>
                <a:spcPts val="0"/>
              </a:spcBef>
              <a:spcAft>
                <a:spcPts val="0"/>
              </a:spcAft>
              <a:buClr>
                <a:srgbClr val="262627"/>
              </a:buClr>
              <a:buSzPts val="1100"/>
              <a:buFont typeface="Arial"/>
              <a:buNone/>
            </a:pPr>
            <a:r>
              <a:t/>
            </a:r>
            <a:endParaRPr b="1" sz="1400">
              <a:solidFill>
                <a:srgbClr val="262627"/>
              </a:solidFill>
            </a:endParaRPr>
          </a:p>
          <a:p>
            <a:pPr indent="0" lvl="0" marL="0" rtl="0" algn="l">
              <a:lnSpc>
                <a:spcPct val="100000"/>
              </a:lnSpc>
              <a:spcBef>
                <a:spcPts val="0"/>
              </a:spcBef>
              <a:spcAft>
                <a:spcPts val="0"/>
              </a:spcAft>
              <a:buClr>
                <a:srgbClr val="262627"/>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rgbClr val="262627"/>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 general feeling in the room might be that a privacy policy is not important, or that it only applies for business in Europe. Guide participants through the importance of complying with privacy laws, and the requirement for all business who attract website visitors from countries outside of Uganda.</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An example is Europe’s </a:t>
            </a:r>
            <a:r>
              <a:rPr lang="en-US">
                <a:solidFill>
                  <a:srgbClr val="262627"/>
                </a:solidFill>
                <a:extLst>
                  <a:ext uri="http://customooxmlschemas.google.com/">
                    <go:slidesCustomData xmlns:go="http://customooxmlschemas.google.com/" textRoundtripDataId="15"/>
                  </a:ext>
                </a:extLst>
              </a:rPr>
              <a:t>GDPR law</a:t>
            </a:r>
            <a:r>
              <a:rPr lang="en-US">
                <a:solidFill>
                  <a:srgbClr val="262627"/>
                </a:solidFill>
              </a:rPr>
              <a:t> (General Data Protection Regulation). This law requires all business who target visitors in European countries, to follow specific guidelines around how to gather, process and store personal information about their website visitors. For a simple summary of GDPR, </a:t>
            </a:r>
            <a:r>
              <a:rPr lang="en-US" u="sng">
                <a:solidFill>
                  <a:schemeClr val="hlink"/>
                </a:solidFill>
                <a:hlinkClick r:id="rId2"/>
              </a:rPr>
              <a:t>view this video.</a:t>
            </a:r>
            <a:endParaRPr>
              <a:solidFill>
                <a:srgbClr val="262627"/>
              </a:solidFill>
            </a:endParaRPr>
          </a:p>
        </p:txBody>
      </p:sp>
      <p:sp>
        <p:nvSpPr>
          <p:cNvPr id="413" name="Google Shape;413;gf659af9e54_0_5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f95964a719_0_9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gf95964a719_0_9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Help participants understand that visitors do not spend a lot of time browsing a website - businesses have a limited amount of attention and time to communicate their message before a visitor might leave the website and move on to another. Therefore it is important to make a strong first impression on your home page, telling the visitor what they offer, and why they do it better than their competition.</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this slide is followed by a practical exercise to make this point clear</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photo of the shaking hands can be used to compare a company’s home page, with meeting a client for the first time. Ask participants how the will act when meeting a client (Smile? Stand up straight? Look them in the eye to greet them?). A website is an online version of meeting a client - it needs to give a pleasant and clear impression of the business.</a:t>
            </a:r>
            <a:endParaRPr/>
          </a:p>
        </p:txBody>
      </p:sp>
      <p:sp>
        <p:nvSpPr>
          <p:cNvPr id="423" name="Google Shape;423;gf95964a719_0_9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709ff30d3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g1709ff30d3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 name="Google Shape;179;g1709ff30d3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f659af9e54_0_5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purpose of this activity is to make participants understand the importance of instantly communicating what they offer, who they offer it to, and why someone should choose them, on their website. Use two good examples, and a bad example to illustrate the point. Let the participants open up. If it’s always the same people that give their opinion, ask some of the more silent participants by using their name.</a:t>
            </a:r>
            <a:endParaRPr>
              <a:solidFill>
                <a:srgbClr val="262627"/>
              </a:solidFill>
            </a:endParaRPr>
          </a:p>
          <a:p>
            <a:pPr indent="0" lvl="0" marL="0" rtl="0" algn="l">
              <a:lnSpc>
                <a:spcPct val="100000"/>
              </a:lnSpc>
              <a:spcBef>
                <a:spcPts val="0"/>
              </a:spcBef>
              <a:spcAft>
                <a:spcPts val="0"/>
              </a:spcAft>
              <a:buSzPts val="1100"/>
              <a:buNone/>
            </a:pPr>
            <a:r>
              <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Get participants to discuss on why they feel certain examples are better or worse than others</a:t>
            </a:r>
            <a:endParaRPr/>
          </a:p>
        </p:txBody>
      </p:sp>
      <p:sp>
        <p:nvSpPr>
          <p:cNvPr id="431" name="Google Shape;431;gf659af9e54_0_5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f659af9e54_0_5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Keep this slide on the screen for 15 Seconds. Participants must gather as much information about the product and business as possible in that timeframe. After 15 minutes, skip to the next slide and ask for feedback.</a:t>
            </a:r>
            <a:endParaRPr>
              <a:solidFill>
                <a:srgbClr val="262627"/>
              </a:solidFill>
            </a:endParaRPr>
          </a:p>
          <a:p>
            <a:pPr indent="0" lvl="0" marL="457200" rtl="0" algn="l">
              <a:lnSpc>
                <a:spcPct val="100000"/>
              </a:lnSpc>
              <a:spcBef>
                <a:spcPts val="0"/>
              </a:spcBef>
              <a:spcAft>
                <a:spcPts val="0"/>
              </a:spcAft>
              <a:buSzPts val="1400"/>
              <a:buNone/>
            </a:pPr>
            <a:r>
              <a:t/>
            </a:r>
            <a:endParaRPr>
              <a:solidFill>
                <a:srgbClr val="262627"/>
              </a:solidFill>
            </a:endParaRPr>
          </a:p>
          <a:p>
            <a:pPr indent="0" lvl="0" marL="0" rtl="0" algn="l">
              <a:lnSpc>
                <a:spcPct val="100000"/>
              </a:lnSpc>
              <a:spcBef>
                <a:spcPts val="0"/>
              </a:spcBef>
              <a:spcAft>
                <a:spcPts val="0"/>
              </a:spcAft>
              <a:buSzPts val="1400"/>
              <a:buNone/>
            </a:pPr>
            <a:r>
              <a:rPr b="1" lang="en-US" sz="1400">
                <a:solidFill>
                  <a:srgbClr val="262627"/>
                </a:solidFill>
              </a:rPr>
              <a:t>Slide References:</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slide shows the homepage of a motorcycle safari operator. The photo, text and company name all make it clear what the experience is about, and who it is for. </a:t>
            </a:r>
            <a:endParaRPr>
              <a:solidFill>
                <a:srgbClr val="262627"/>
              </a:solidFill>
            </a:endParaRPr>
          </a:p>
        </p:txBody>
      </p:sp>
      <p:sp>
        <p:nvSpPr>
          <p:cNvPr id="439" name="Google Shape;439;gf659af9e54_0_5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1de50163b83_0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Following the previous slide, ask participants to share their feedback.</a:t>
            </a:r>
            <a:endParaRPr>
              <a:solidFill>
                <a:srgbClr val="262627"/>
              </a:solidFill>
            </a:endParaRPr>
          </a:p>
          <a:p>
            <a:pPr indent="0" lvl="0" marL="0" rtl="0" algn="l">
              <a:lnSpc>
                <a:spcPct val="100000"/>
              </a:lnSpc>
              <a:spcBef>
                <a:spcPts val="0"/>
              </a:spcBef>
              <a:spcAft>
                <a:spcPts val="0"/>
              </a:spcAft>
              <a:buSzPts val="1100"/>
              <a:buNone/>
            </a:pPr>
            <a:r>
              <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Ask specific questions to lead the discussion, for example: Who was in the picture, what were they doing?</a:t>
            </a:r>
            <a:endParaRPr>
              <a:solidFill>
                <a:srgbClr val="262627"/>
              </a:solidFill>
            </a:endParaRPr>
          </a:p>
          <a:p>
            <a:pPr indent="0" lvl="0" marL="0" rtl="0" algn="l">
              <a:lnSpc>
                <a:spcPct val="100000"/>
              </a:lnSpc>
              <a:spcBef>
                <a:spcPts val="0"/>
              </a:spcBef>
              <a:spcAft>
                <a:spcPts val="0"/>
              </a:spcAft>
              <a:buSzPts val="1400"/>
              <a:buNone/>
            </a:pPr>
            <a:r>
              <a:t/>
            </a:r>
            <a:endParaRPr>
              <a:solidFill>
                <a:srgbClr val="262627"/>
              </a:solidFill>
            </a:endParaRPr>
          </a:p>
        </p:txBody>
      </p:sp>
      <p:sp>
        <p:nvSpPr>
          <p:cNvPr id="446" name="Google Shape;446;g1de50163b83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f659af9e54_0_5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Keep this slide on the screen for 15 Seconds. Participants must gather as much information about the product and business as possible in that timeframe. After 15 minutes, skip to the next slide and ask for feedback.</a:t>
            </a:r>
            <a:endParaRPr>
              <a:solidFill>
                <a:srgbClr val="262627"/>
              </a:solidFill>
            </a:endParaRPr>
          </a:p>
          <a:p>
            <a:pPr indent="0" lvl="0" marL="45720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Slide References:</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slide shows the homepage of a safari operator. It is intentionally generic. Neither the message or the photo make it clear who this company’s target markets are, or why they are different from other operators. The logo is not easy to notice.</a:t>
            </a:r>
            <a:endParaRPr/>
          </a:p>
        </p:txBody>
      </p:sp>
      <p:sp>
        <p:nvSpPr>
          <p:cNvPr id="454" name="Google Shape;454;gf659af9e54_0_5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1de50163b83_0_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Following the previous slide, ask participants to share their feedback. The outcome of the discussion should be that the first example is more descriptive, and has a better chance of grabbing the attention of the visitor.</a:t>
            </a:r>
            <a:endParaRPr>
              <a:solidFill>
                <a:srgbClr val="262627"/>
              </a:solidFill>
            </a:endParaRPr>
          </a:p>
          <a:p>
            <a:pPr indent="0" lvl="0" marL="0" rtl="0" algn="l">
              <a:lnSpc>
                <a:spcPct val="100000"/>
              </a:lnSpc>
              <a:spcBef>
                <a:spcPts val="0"/>
              </a:spcBef>
              <a:spcAft>
                <a:spcPts val="0"/>
              </a:spcAft>
              <a:buSzPts val="1100"/>
              <a:buNone/>
            </a:pPr>
            <a:r>
              <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Get participants to discuss on why they feel certain examples are better or worse than others. T</a:t>
            </a:r>
            <a:endParaRPr/>
          </a:p>
        </p:txBody>
      </p:sp>
      <p:sp>
        <p:nvSpPr>
          <p:cNvPr id="461" name="Google Shape;461;g1de50163b83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f659af9e54_0_5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gf659af9e54_0_5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purpose of this slide is to educate participants about the importance of a good home page</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Statistically, most website visitors will land on a tour operator’s home page first, before viewing other pages. This means that your home page has an important job - to introduce your business and convince visitors to stick around!</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When creating content and choosing images for your home page, take your time and select the images and products that best describe your company and products</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Slide References:</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screenshot is from Milestone Tours’ website. It instantly shows that they are an adventure and trekking company, rather than a company selling the same safaris and experiences as other operators. The visitor won’t need to spend minutes on the website to understand why Milestone is a good fit for their needs</a:t>
            </a:r>
            <a:endParaRPr/>
          </a:p>
        </p:txBody>
      </p:sp>
      <p:sp>
        <p:nvSpPr>
          <p:cNvPr id="470" name="Google Shape;470;gf659af9e54_0_5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f95964a719_0_9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gf95964a719_0_9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purpose of this slide is to educate participants about the advantages of integrating a Live Chat application on a tour operator website. </a:t>
            </a:r>
            <a:endParaRPr>
              <a:solidFill>
                <a:srgbClr val="262627"/>
              </a:solidFill>
            </a:endParaRPr>
          </a:p>
          <a:p>
            <a:pPr indent="0" lvl="0" marL="0" rtl="0" algn="l">
              <a:lnSpc>
                <a:spcPct val="100000"/>
              </a:lnSpc>
              <a:spcBef>
                <a:spcPts val="0"/>
              </a:spcBef>
              <a:spcAft>
                <a:spcPts val="0"/>
              </a:spcAft>
              <a:buSzPts val="1400"/>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You a have limited attention span of your website visitors, live chat is an interactive way to communicate with them before they leave your site.</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Visitor may often have a basic or quick questions about a tour operator or a destination, Live Chat can be the difference between them leaving, or engaging with a sales consultant and turning into a lead</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Live chat should not be used without careful consideration. Ask questions like “who will respond to chat messages on your website”, “how will you handle chat requests that come in after hours?”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next slide shows options for Live Chat applications</a:t>
            </a:r>
            <a:endParaRPr>
              <a:solidFill>
                <a:srgbClr val="262627"/>
              </a:solidFill>
            </a:endParaRPr>
          </a:p>
          <a:p>
            <a:pPr indent="0" lvl="0" marL="0" rtl="0" algn="l">
              <a:lnSpc>
                <a:spcPct val="100000"/>
              </a:lnSpc>
              <a:spcBef>
                <a:spcPts val="0"/>
              </a:spcBef>
              <a:spcAft>
                <a:spcPts val="0"/>
              </a:spcAft>
              <a:buSzPts val="1400"/>
              <a:buNone/>
            </a:pPr>
            <a:r>
              <a:t/>
            </a:r>
            <a:endParaRPr>
              <a:solidFill>
                <a:srgbClr val="262627"/>
              </a:solidFill>
            </a:endParaRPr>
          </a:p>
          <a:p>
            <a:pPr indent="0" lvl="0" marL="0" rtl="0" algn="l">
              <a:lnSpc>
                <a:spcPct val="100000"/>
              </a:lnSpc>
              <a:spcBef>
                <a:spcPts val="0"/>
              </a:spcBef>
              <a:spcAft>
                <a:spcPts val="0"/>
              </a:spcAft>
              <a:buSzPts val="1400"/>
              <a:buNone/>
            </a:pPr>
            <a:r>
              <a:rPr b="1" lang="en-US" sz="1400">
                <a:solidFill>
                  <a:srgbClr val="262627"/>
                </a:solidFill>
              </a:rPr>
              <a:t>Slide References:</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screenshot is from Timbuktu’s website, showing a personalised chat welcome message, with the photograph of one of their safari experts, ready to assist</a:t>
            </a:r>
            <a:endParaRPr>
              <a:solidFill>
                <a:srgbClr val="262627"/>
              </a:solidFill>
            </a:endParaRPr>
          </a:p>
        </p:txBody>
      </p:sp>
      <p:sp>
        <p:nvSpPr>
          <p:cNvPr id="479" name="Google Shape;479;gf95964a719_0_9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f659af9e54_0_5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This slide shows three examples of free chat or live messaging integrations to use on websites. These are not the only ones available, but mere suggestions for tour operators who wish to start working with this communication channel.</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There is no “perfect solution”, which is why each examples lists advantages and disadvantages</a:t>
            </a:r>
            <a:endParaRPr>
              <a:solidFill>
                <a:srgbClr val="262627"/>
              </a:solidFill>
            </a:endParaRPr>
          </a:p>
          <a:p>
            <a:pPr indent="0" lvl="0" marL="0" rtl="0" algn="l">
              <a:lnSpc>
                <a:spcPct val="100000"/>
              </a:lnSpc>
              <a:spcBef>
                <a:spcPts val="0"/>
              </a:spcBef>
              <a:spcAft>
                <a:spcPts val="0"/>
              </a:spcAft>
              <a:buSzPts val="1400"/>
              <a:buNone/>
            </a:pPr>
            <a:r>
              <a:t/>
            </a:r>
            <a:endParaRPr/>
          </a:p>
        </p:txBody>
      </p:sp>
      <p:sp>
        <p:nvSpPr>
          <p:cNvPr id="487" name="Google Shape;487;gf659af9e54_0_5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f95964a719_0_10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gf95964a719_0_10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purpose of this slide is to make participants think of ways to convince website visitors to book with them, and to make a strong first impression.</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average website visitor only views 2.5 pages of a tourism industry website (Statistic by LittleData)</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Compare your website to your office or front desk - how do you want someone to feel when they walk in? How can you apply this same approach on your website?</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next slides show examples of this in practice</a:t>
            </a:r>
            <a:endParaRPr/>
          </a:p>
        </p:txBody>
      </p:sp>
      <p:sp>
        <p:nvSpPr>
          <p:cNvPr id="500" name="Google Shape;500;gf95964a719_0_10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f659af9e54_0_6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 name="Google Shape;508;gf659af9e54_0_6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This is an example to illustrate the point on the previous slide. It shows how a clear “Why book with us” section on a company’s home page can clearly communicate value</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Slide References:</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screenshot is from Jumari Safaris’ website</a:t>
            </a:r>
            <a:endParaRPr/>
          </a:p>
        </p:txBody>
      </p:sp>
      <p:sp>
        <p:nvSpPr>
          <p:cNvPr id="509" name="Google Shape;509;gf659af9e54_0_6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524a7f5bf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is a template slide, and can be filled out with the facilitator(s)’s bio and photo.</a:t>
            </a:r>
            <a:endParaRPr/>
          </a:p>
        </p:txBody>
      </p:sp>
      <p:sp>
        <p:nvSpPr>
          <p:cNvPr id="192" name="Google Shape;192;g1524a7f5bf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14b982f6dd4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5" name="Google Shape;515;g14b982f6dd4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Another example of how  tour company clearly shares their unique selling proposition in a simple and interesting way</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Slide References:</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screenshot is from Motorbike Safaris’ website</a:t>
            </a:r>
            <a:endParaRPr/>
          </a:p>
        </p:txBody>
      </p:sp>
      <p:sp>
        <p:nvSpPr>
          <p:cNvPr id="516" name="Google Shape;516;g14b982f6dd4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f659af9e54_0_6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gf659af9e54_0_6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t>Showing off your industry and trade partners can build trust</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Slide References:</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screenshot is from Guilt Edge’s website</a:t>
            </a:r>
            <a:endParaRPr/>
          </a:p>
        </p:txBody>
      </p:sp>
      <p:sp>
        <p:nvSpPr>
          <p:cNvPr id="523" name="Google Shape;523;gf659af9e54_0_6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14b982f6dd4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g14b982f6dd4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t>Showing off your credentials and awards can build trust</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Slide References:</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screenshot is from Go2Africa’s website</a:t>
            </a:r>
            <a:endParaRPr b="1"/>
          </a:p>
        </p:txBody>
      </p:sp>
      <p:sp>
        <p:nvSpPr>
          <p:cNvPr id="530" name="Google Shape;530;g14b982f6dd4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f95964a719_0_9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Learning outcome for this assignment:</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Participants are able to evaluate the messaging and content on a website, to determine whether it effectively speaks to marketing personas, while applying best practices. The ideal outcome would be if participants sketched or illustrated a website mockup or concept, and used the theory from the session to gain confidence in briefing a webmaster (eg. The website should be responsive, the website should be optimised for fast lading)</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0" lvl="0" marL="0" rtl="0" algn="l">
              <a:lnSpc>
                <a:spcPct val="100000"/>
              </a:lnSpc>
              <a:spcBef>
                <a:spcPts val="0"/>
              </a:spcBef>
              <a:spcAft>
                <a:spcPts val="0"/>
              </a:spcAft>
              <a:buClr>
                <a:srgbClr val="262627"/>
              </a:buClr>
              <a:buSzPts val="1100"/>
              <a:buFont typeface="Arial"/>
              <a:buNone/>
            </a:pPr>
            <a:r>
              <a:rPr b="1" lang="en-US" sz="1400">
                <a:solidFill>
                  <a:srgbClr val="262627"/>
                </a:solidFill>
              </a:rPr>
              <a:t>How to facilitate this assignment:</a:t>
            </a:r>
            <a:endParaRPr b="1" sz="1400">
              <a:solidFill>
                <a:srgbClr val="262627"/>
              </a:solidFill>
            </a:endParaRPr>
          </a:p>
          <a:p>
            <a:pPr indent="0" lvl="0" marL="0" rtl="0" algn="l">
              <a:lnSpc>
                <a:spcPct val="100000"/>
              </a:lnSpc>
              <a:spcBef>
                <a:spcPts val="0"/>
              </a:spcBef>
              <a:spcAft>
                <a:spcPts val="0"/>
              </a:spcAft>
              <a:buClr>
                <a:srgbClr val="262627"/>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Make sure each group has it’s persona table from assignment</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Participants break away in their groups, and have 15 minutes to create their home page concept. They can write, and draw</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Each groups has to nominate a person to present their persona and share their findings in 5 minutes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Give participants opportunity to share feedback and review the concepts of other groups to make it conversational and to encourage learning from each other</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Complete the assignment with a “what did we learn” moment. Participants should be encouraged to apply this to their own businesses within their own teams after the session.</a:t>
            </a:r>
            <a:endParaRPr>
              <a:solidFill>
                <a:srgbClr val="262627"/>
              </a:solidFill>
            </a:endParaRPr>
          </a:p>
          <a:p>
            <a:pPr indent="0" lvl="0" marL="0" rtl="0" algn="l">
              <a:lnSpc>
                <a:spcPct val="100000"/>
              </a:lnSpc>
              <a:spcBef>
                <a:spcPts val="0"/>
              </a:spcBef>
              <a:spcAft>
                <a:spcPts val="0"/>
              </a:spcAft>
              <a:buClr>
                <a:srgbClr val="262627"/>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Prepare: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Participants should already be assigned to groups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Each group must be provided with a blank paper or flipchart</a:t>
            </a:r>
            <a:endParaRPr/>
          </a:p>
        </p:txBody>
      </p:sp>
      <p:sp>
        <p:nvSpPr>
          <p:cNvPr id="536" name="Google Shape;536;gf95964a719_0_9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1de50163b83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 name="Google Shape;547;g1de50163b83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While the course content is primarily focussed on marketing to travel to a B2C audience (selling to the traveller directly), it is worth acknowledging that many tour operators sell to agents or buyers (B2B) as a primary or important market.</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This slide outlines some website considerations for tour operators who target agents</a:t>
            </a:r>
            <a:endParaRPr>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0" lvl="0" marL="0" rtl="0" algn="l">
              <a:lnSpc>
                <a:spcPct val="100000"/>
              </a:lnSpc>
              <a:spcBef>
                <a:spcPts val="0"/>
              </a:spcBef>
              <a:spcAft>
                <a:spcPts val="0"/>
              </a:spcAft>
              <a:buSzPts val="1400"/>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Discuss the the differences between online personas of travellers and travel buyers. How do these differences impact the information and features they look for when visiting a tour operator website.</a:t>
            </a:r>
            <a:endParaRPr/>
          </a:p>
        </p:txBody>
      </p:sp>
      <p:sp>
        <p:nvSpPr>
          <p:cNvPr id="548" name="Google Shape;548;g1de50163b83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f95964a719_0_16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6" name="Google Shape;556;gf95964a719_0_16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fb43c5f4f6_1_2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0" name="Google Shape;200;gfb43c5f4f6_1_2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010294de4d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400">
                <a:extLst>
                  <a:ext uri="http://customooxmlschemas.google.com/">
                    <go:slidesCustomData xmlns:go="http://customooxmlschemas.google.com/" textRoundtripDataId="2"/>
                  </a:ext>
                </a:extLst>
              </a:rPr>
              <a:t>How to facilitate this slide:</a:t>
            </a:r>
            <a:endParaRPr b="1" sz="1400">
              <a:extLst>
                <a:ext uri="http://customooxmlschemas.google.com/">
                  <go:slidesCustomData xmlns:go="http://customooxmlschemas.google.com/" textRoundtripDataId="3"/>
                </a:ext>
              </a:extLst>
            </a:endParaRPr>
          </a:p>
          <a:p>
            <a:pPr indent="0" lvl="0" marL="0" rtl="0" algn="l">
              <a:lnSpc>
                <a:spcPct val="100000"/>
              </a:lnSpc>
              <a:spcBef>
                <a:spcPts val="0"/>
              </a:spcBef>
              <a:spcAft>
                <a:spcPts val="0"/>
              </a:spcAft>
              <a:buSzPts val="1400"/>
              <a:buNone/>
            </a:pPr>
            <a:r>
              <a:t/>
            </a:r>
            <a:endParaRPr b="1" sz="1400">
              <a:extLst>
                <a:ext uri="http://customooxmlschemas.google.com/">
                  <go:slidesCustomData xmlns:go="http://customooxmlschemas.google.com/" textRoundtripDataId="4"/>
                </a:ext>
              </a:extLst>
            </a:endParaRPr>
          </a:p>
          <a:p>
            <a:pPr indent="-317500" lvl="0" marL="457200" rtl="0" algn="l">
              <a:lnSpc>
                <a:spcPct val="100000"/>
              </a:lnSpc>
              <a:spcBef>
                <a:spcPts val="0"/>
              </a:spcBef>
              <a:spcAft>
                <a:spcPts val="0"/>
              </a:spcAft>
              <a:buSzPts val="1400"/>
              <a:buChar char="●"/>
            </a:pPr>
            <a:r>
              <a:rPr lang="en-US">
                <a:extLst>
                  <a:ext uri="http://customooxmlschemas.google.com/">
                    <go:slidesCustomData xmlns:go="http://customooxmlschemas.google.com/" textRoundtripDataId="5"/>
                  </a:ext>
                </a:extLst>
              </a:rPr>
              <a:t>This slide introduces and explains the course outline to everyone in the room or in the online session. The purpose of the course outline slide is to assign a clear learning path for participants, and at the start of each module, to create context around where the content fits into the broader learner journey.</a:t>
            </a:r>
            <a:endParaRPr/>
          </a:p>
        </p:txBody>
      </p:sp>
      <p:sp>
        <p:nvSpPr>
          <p:cNvPr id="208" name="Google Shape;208;g1010294de4d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f344814fb7_0_13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gf344814fb7_0_13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400">
                <a:solidFill>
                  <a:srgbClr val="262627"/>
                </a:solidFill>
                <a:extLst>
                  <a:ext uri="http://customooxmlschemas.google.com/">
                    <go:slidesCustomData xmlns:go="http://customooxmlschemas.google.com/" textRoundtripDataId="9"/>
                  </a:ext>
                </a:extLst>
              </a:rPr>
              <a:t>About this module</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0" lvl="0" marL="0" rtl="0" algn="l">
              <a:lnSpc>
                <a:spcPct val="100000"/>
              </a:lnSpc>
              <a:spcBef>
                <a:spcPts val="0"/>
              </a:spcBef>
              <a:spcAft>
                <a:spcPts val="0"/>
              </a:spcAft>
              <a:buSzPts val="1400"/>
              <a:buNone/>
            </a:pPr>
            <a:r>
              <a:rPr lang="en-US">
                <a:solidFill>
                  <a:srgbClr val="262627"/>
                </a:solidFill>
              </a:rPr>
              <a:t>This module covers best practices for planning and developing a professional and user-friendly tour operator website. The module encourages participants to think about websites as a sales tool, rather than simply an online information source. Key topics covered:</a:t>
            </a:r>
            <a:endParaRPr>
              <a:solidFill>
                <a:srgbClr val="262627"/>
              </a:solidFill>
            </a:endParaRPr>
          </a:p>
          <a:p>
            <a:pPr indent="0" lvl="0" marL="457200" rtl="0" algn="l">
              <a:lnSpc>
                <a:spcPct val="100000"/>
              </a:lnSpc>
              <a:spcBef>
                <a:spcPts val="0"/>
              </a:spcBef>
              <a:spcAft>
                <a:spcPts val="0"/>
              </a:spcAft>
              <a:buSzPts val="1400"/>
              <a:buNone/>
            </a:pPr>
            <a:r>
              <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Navigation and Usability</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How to approach website budgets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Mobility and Speed</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How to make a strong first impression</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Live Chat and Messaging</a:t>
            </a:r>
            <a:endParaRPr>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0" lvl="0" marL="0" rtl="0" algn="l">
              <a:lnSpc>
                <a:spcPct val="100000"/>
              </a:lnSpc>
              <a:spcBef>
                <a:spcPts val="0"/>
              </a:spcBef>
              <a:spcAft>
                <a:spcPts val="0"/>
              </a:spcAft>
              <a:buSzPts val="1400"/>
              <a:buNone/>
            </a:pPr>
            <a:r>
              <a:rPr b="1" lang="en-US" sz="1400">
                <a:solidFill>
                  <a:srgbClr val="262627"/>
                </a:solidFill>
              </a:rPr>
              <a:t>How much time to spend on this module</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Allow 45 - 60  minutes for facilitation and discussion, excluding the assignment at the end of the module.</a:t>
            </a:r>
            <a:endParaRPr>
              <a:solidFill>
                <a:srgbClr val="262627"/>
              </a:solidFill>
            </a:endParaRPr>
          </a:p>
        </p:txBody>
      </p:sp>
      <p:sp>
        <p:nvSpPr>
          <p:cNvPr id="242" name="Google Shape;242;gf344814fb7_0_13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20dd188736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g220dd188736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0" name="Google Shape;250;g220dd188736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cb60a804cc_0_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This slide introduces and explains the course outline to everyone in the room or in the online session. The purpose of the course outline slide is to assign a clear learning path for participants, and at the start of each module, to create context around where the content fits into the broader learner journey.</a:t>
            </a:r>
            <a:endParaRPr/>
          </a:p>
        </p:txBody>
      </p:sp>
      <p:sp>
        <p:nvSpPr>
          <p:cNvPr id="263" name="Google Shape;263;gcb60a804cc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f344814fb7_0_13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400">
                <a:solidFill>
                  <a:srgbClr val="262627"/>
                </a:solidFill>
              </a:rPr>
              <a:t>How to introduce this training session:</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chemeClr val="dk1"/>
              </a:buClr>
              <a:buSzPts val="1400"/>
              <a:buChar char="●"/>
            </a:pPr>
            <a:r>
              <a:rPr lang="en-US">
                <a:solidFill>
                  <a:srgbClr val="262627"/>
                </a:solidFill>
              </a:rPr>
              <a:t>Now that we have defined who we plan to reach through our digital marketing efforts, let’s take a deeper look at the how you can reach them. There are different channels you can include in your Digital Marketing “Toolkit”, each with its own advantages. Arguably the most important of all, is a professional website.</a:t>
            </a:r>
            <a:endParaRPr>
              <a:solidFill>
                <a:srgbClr val="262627"/>
              </a:solidFill>
            </a:endParaRPr>
          </a:p>
        </p:txBody>
      </p:sp>
      <p:sp>
        <p:nvSpPr>
          <p:cNvPr id="297" name="Google Shape;297;gf344814fb7_0_13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14" name="Shape 14"/>
        <p:cNvGrpSpPr/>
        <p:nvPr/>
      </p:nvGrpSpPr>
      <p:grpSpPr>
        <a:xfrm>
          <a:off x="0" y="0"/>
          <a:ext cx="0" cy="0"/>
          <a:chOff x="0" y="0"/>
          <a:chExt cx="0" cy="0"/>
        </a:xfrm>
      </p:grpSpPr>
      <p:sp>
        <p:nvSpPr>
          <p:cNvPr id="15" name="Google Shape;15;p102"/>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itle Slide">
  <p:cSld name="26_Title Slide">
    <p:spTree>
      <p:nvGrpSpPr>
        <p:cNvPr id="40" name="Shape 40"/>
        <p:cNvGrpSpPr/>
        <p:nvPr/>
      </p:nvGrpSpPr>
      <p:grpSpPr>
        <a:xfrm>
          <a:off x="0" y="0"/>
          <a:ext cx="0" cy="0"/>
          <a:chOff x="0" y="0"/>
          <a:chExt cx="0" cy="0"/>
        </a:xfrm>
      </p:grpSpPr>
      <p:sp>
        <p:nvSpPr>
          <p:cNvPr id="41" name="Google Shape;41;p124"/>
          <p:cNvSpPr/>
          <p:nvPr/>
        </p:nvSpPr>
        <p:spPr>
          <a:xfrm>
            <a:off x="0" y="0"/>
            <a:ext cx="12192000" cy="3096883"/>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42" name="Google Shape;42;p124"/>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rgbClr val="FFFFFF"/>
              </a:buClr>
              <a:buSzPts val="5600"/>
              <a:buFont typeface="Inter Black"/>
              <a:buNone/>
              <a:defRPr sz="56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24"/>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
                                        </p:tgtEl>
                                        <p:attrNameLst>
                                          <p:attrName>style.visibility</p:attrName>
                                        </p:attrNameLst>
                                      </p:cBhvr>
                                      <p:to>
                                        <p:strVal val="visible"/>
                                      </p:to>
                                    </p:set>
                                    <p:animEffect filter="fade" transition="in">
                                      <p:cBhvr>
                                        <p:cTn dur="1500"/>
                                        <p:tgtEl>
                                          <p:spTgt spid="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spTree>
      <p:nvGrpSpPr>
        <p:cNvPr id="44" name="Shape 44"/>
        <p:cNvGrpSpPr/>
        <p:nvPr/>
      </p:nvGrpSpPr>
      <p:grpSpPr>
        <a:xfrm>
          <a:off x="0" y="0"/>
          <a:ext cx="0" cy="0"/>
          <a:chOff x="0" y="0"/>
          <a:chExt cx="0" cy="0"/>
        </a:xfrm>
      </p:grpSpPr>
      <p:sp>
        <p:nvSpPr>
          <p:cNvPr id="45" name="Google Shape;45;p131"/>
          <p:cNvSpPr/>
          <p:nvPr>
            <p:ph idx="2" type="pic"/>
          </p:nvPr>
        </p:nvSpPr>
        <p:spPr>
          <a:xfrm>
            <a:off x="5286375" y="2257425"/>
            <a:ext cx="6219825" cy="3681182"/>
          </a:xfrm>
          <a:prstGeom prst="roundRect">
            <a:avLst>
              <a:gd fmla="val 3804" name="adj"/>
            </a:avLst>
          </a:prstGeom>
          <a:solidFill>
            <a:srgbClr val="FFE8CB"/>
          </a:solidFill>
          <a:ln>
            <a:noFill/>
          </a:ln>
        </p:spPr>
      </p:sp>
      <p:sp>
        <p:nvSpPr>
          <p:cNvPr id="46" name="Google Shape;46;p131"/>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31"/>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48" name="Google Shape;48;p131"/>
          <p:cNvSpPr/>
          <p:nvPr/>
        </p:nvSpPr>
        <p:spPr>
          <a:xfrm>
            <a:off x="5276850" y="2257194"/>
            <a:ext cx="6219825" cy="3681413"/>
          </a:xfrm>
          <a:prstGeom prst="roundRect">
            <a:avLst>
              <a:gd fmla="val 4189" name="adj"/>
            </a:avLst>
          </a:prstGeom>
          <a:noFill/>
          <a:ln cap="flat" cmpd="sng" w="508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6"/>
                                        </p:tgtEl>
                                        <p:attrNameLst>
                                          <p:attrName>style.visibility</p:attrName>
                                        </p:attrNameLst>
                                      </p:cBhvr>
                                      <p:to>
                                        <p:strVal val="visible"/>
                                      </p:to>
                                    </p:set>
                                    <p:animEffect filter="fade" transition="in">
                                      <p:cBhvr>
                                        <p:cTn dur="1500"/>
                                        <p:tgtEl>
                                          <p:spTgt spid="46"/>
                                        </p:tgtEl>
                                      </p:cBhvr>
                                    </p:animEffect>
                                  </p:childTnLst>
                                </p:cTn>
                              </p:par>
                              <p:par>
                                <p:cTn fill="hold" nodeType="withEffect" presetClass="entr" presetID="10" presetSubtype="0">
                                  <p:stCondLst>
                                    <p:cond delay="3400"/>
                                  </p:stCondLst>
                                  <p:childTnLst>
                                    <p:set>
                                      <p:cBhvr>
                                        <p:cTn dur="1" fill="hold">
                                          <p:stCondLst>
                                            <p:cond delay="0"/>
                                          </p:stCondLst>
                                        </p:cTn>
                                        <p:tgtEl>
                                          <p:spTgt spid="48"/>
                                        </p:tgtEl>
                                        <p:attrNameLst>
                                          <p:attrName>style.visibility</p:attrName>
                                        </p:attrNameLst>
                                      </p:cBhvr>
                                      <p:to>
                                        <p:strVal val="visible"/>
                                      </p:to>
                                    </p:set>
                                    <p:animEffect filter="fade" transition="in">
                                      <p:cBhvr>
                                        <p:cTn dur="1500"/>
                                        <p:tgtEl>
                                          <p:spTgt spid="48"/>
                                        </p:tgtEl>
                                      </p:cBhvr>
                                    </p:animEffect>
                                  </p:childTnLst>
                                </p:cTn>
                              </p:par>
                              <p:par>
                                <p:cTn fill="hold" nodeType="withEffect" presetClass="entr" presetID="10" presetSubtype="0">
                                  <p:stCondLst>
                                    <p:cond delay="2600"/>
                                  </p:stCondLst>
                                  <p:childTnLst>
                                    <p:set>
                                      <p:cBhvr>
                                        <p:cTn dur="1" fill="hold">
                                          <p:stCondLst>
                                            <p:cond delay="0"/>
                                          </p:stCondLst>
                                        </p:cTn>
                                        <p:tgtEl>
                                          <p:spTgt spid="45"/>
                                        </p:tgtEl>
                                        <p:attrNameLst>
                                          <p:attrName>style.visibility</p:attrName>
                                        </p:attrNameLst>
                                      </p:cBhvr>
                                      <p:to>
                                        <p:strVal val="visible"/>
                                      </p:to>
                                    </p:set>
                                    <p:animEffect filter="fade" transition="in">
                                      <p:cBhvr>
                                        <p:cTn dur="1500"/>
                                        <p:tgtEl>
                                          <p:spTgt spid="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Title Slide">
  <p:cSld name="36_Title Slide">
    <p:spTree>
      <p:nvGrpSpPr>
        <p:cNvPr id="49" name="Shape 49"/>
        <p:cNvGrpSpPr/>
        <p:nvPr/>
      </p:nvGrpSpPr>
      <p:grpSpPr>
        <a:xfrm>
          <a:off x="0" y="0"/>
          <a:ext cx="0" cy="0"/>
          <a:chOff x="0" y="0"/>
          <a:chExt cx="0" cy="0"/>
        </a:xfrm>
      </p:grpSpPr>
      <p:sp>
        <p:nvSpPr>
          <p:cNvPr id="50" name="Google Shape;50;p118"/>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51" name="Google Shape;51;p118"/>
          <p:cNvSpPr/>
          <p:nvPr/>
        </p:nvSpPr>
        <p:spPr>
          <a:xfrm>
            <a:off x="874713" y="1049697"/>
            <a:ext cx="10621962" cy="4758606"/>
          </a:xfrm>
          <a:prstGeom prst="roundRect">
            <a:avLst>
              <a:gd fmla="val 2416"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000"/>
              <a:buFont typeface="Poppins"/>
              <a:buNone/>
            </a:pPr>
            <a:r>
              <a:t/>
            </a:r>
            <a:endParaRPr b="1" i="0" sz="3000" u="none" cap="none" strike="noStrike">
              <a:solidFill>
                <a:srgbClr val="000000"/>
              </a:solidFill>
              <a:latin typeface="Arial"/>
              <a:ea typeface="Arial"/>
              <a:cs typeface="Arial"/>
              <a:sym typeface="Arial"/>
            </a:endParaRPr>
          </a:p>
        </p:txBody>
      </p:sp>
      <p:sp>
        <p:nvSpPr>
          <p:cNvPr id="52" name="Google Shape;52;p118"/>
          <p:cNvSpPr/>
          <p:nvPr>
            <p:ph idx="2" type="pic"/>
          </p:nvPr>
        </p:nvSpPr>
        <p:spPr>
          <a:xfrm>
            <a:off x="874713" y="1049697"/>
            <a:ext cx="4129994" cy="4758606"/>
          </a:xfrm>
          <a:prstGeom prst="roundRect">
            <a:avLst>
              <a:gd fmla="val 2652"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2000"/>
                                        <p:tgtEl>
                                          <p:spTgt spid="51"/>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1600"/>
                                  </p:stCondLst>
                                  <p:childTnLst>
                                    <p:set>
                                      <p:cBhvr>
                                        <p:cTn dur="1" fill="hold">
                                          <p:stCondLst>
                                            <p:cond delay="0"/>
                                          </p:stCondLst>
                                        </p:cTn>
                                        <p:tgtEl>
                                          <p:spTgt spid="52"/>
                                        </p:tgtEl>
                                        <p:attrNameLst>
                                          <p:attrName>style.visibility</p:attrName>
                                        </p:attrNameLst>
                                      </p:cBhvr>
                                      <p:to>
                                        <p:strVal val="visible"/>
                                      </p:to>
                                    </p:set>
                                    <p:animEffect filter="fade" transition="in">
                                      <p:cBhvr>
                                        <p:cTn dur="1500"/>
                                        <p:tgtEl>
                                          <p:spTgt spid="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itle Slide">
  <p:cSld name="18_Title Slide">
    <p:spTree>
      <p:nvGrpSpPr>
        <p:cNvPr id="53" name="Shape 53"/>
        <p:cNvGrpSpPr/>
        <p:nvPr/>
      </p:nvGrpSpPr>
      <p:grpSpPr>
        <a:xfrm>
          <a:off x="0" y="0"/>
          <a:ext cx="0" cy="0"/>
          <a:chOff x="0" y="0"/>
          <a:chExt cx="0" cy="0"/>
        </a:xfrm>
      </p:grpSpPr>
      <p:sp>
        <p:nvSpPr>
          <p:cNvPr id="54" name="Google Shape;54;p125"/>
          <p:cNvSpPr/>
          <p:nvPr/>
        </p:nvSpPr>
        <p:spPr>
          <a:xfrm>
            <a:off x="0" y="0"/>
            <a:ext cx="12192000" cy="332422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55" name="Google Shape;55;p125"/>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56" name="Google Shape;56;p125"/>
          <p:cNvSpPr/>
          <p:nvPr>
            <p:ph idx="2" type="pic"/>
          </p:nvPr>
        </p:nvSpPr>
        <p:spPr>
          <a:xfrm>
            <a:off x="6400801" y="352426"/>
            <a:ext cx="4200524" cy="5455878"/>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250"/>
                                  </p:stCondLst>
                                  <p:childTnLst>
                                    <p:set>
                                      <p:cBhvr>
                                        <p:cTn dur="1" fill="hold">
                                          <p:stCondLst>
                                            <p:cond delay="0"/>
                                          </p:stCondLst>
                                        </p:cTn>
                                        <p:tgtEl>
                                          <p:spTgt spid="56"/>
                                        </p:tgtEl>
                                        <p:attrNameLst>
                                          <p:attrName>style.visibility</p:attrName>
                                        </p:attrNameLst>
                                      </p:cBhvr>
                                      <p:to>
                                        <p:strVal val="visible"/>
                                      </p:to>
                                    </p:set>
                                    <p:animEffect filter="fade" transition="in">
                                      <p:cBhvr>
                                        <p:cTn dur="1500"/>
                                        <p:tgtEl>
                                          <p:spTgt spid="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itle Slide">
  <p:cSld name="20_Title Slide">
    <p:spTree>
      <p:nvGrpSpPr>
        <p:cNvPr id="57" name="Shape 57"/>
        <p:cNvGrpSpPr/>
        <p:nvPr/>
      </p:nvGrpSpPr>
      <p:grpSpPr>
        <a:xfrm>
          <a:off x="0" y="0"/>
          <a:ext cx="0" cy="0"/>
          <a:chOff x="0" y="0"/>
          <a:chExt cx="0" cy="0"/>
        </a:xfrm>
      </p:grpSpPr>
      <p:sp>
        <p:nvSpPr>
          <p:cNvPr id="58" name="Google Shape;58;p128"/>
          <p:cNvSpPr/>
          <p:nvPr>
            <p:ph idx="2" type="pic"/>
          </p:nvPr>
        </p:nvSpPr>
        <p:spPr>
          <a:xfrm>
            <a:off x="0" y="-1"/>
            <a:ext cx="12192000" cy="3324225"/>
          </a:xfrm>
          <a:prstGeom prst="round2SameRect">
            <a:avLst>
              <a:gd fmla="val 3301" name="adj1"/>
              <a:gd fmla="val 0" name="adj2"/>
            </a:avLst>
          </a:prstGeom>
          <a:solidFill>
            <a:srgbClr val="FFE8CB"/>
          </a:solidFill>
          <a:ln>
            <a:noFill/>
          </a:ln>
        </p:spPr>
      </p:sp>
      <p:sp>
        <p:nvSpPr>
          <p:cNvPr id="59" name="Google Shape;59;p128"/>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60" name="Google Shape;60;p128"/>
          <p:cNvSpPr/>
          <p:nvPr>
            <p:ph idx="3" type="pic"/>
          </p:nvPr>
        </p:nvSpPr>
        <p:spPr>
          <a:xfrm>
            <a:off x="4723849" y="352425"/>
            <a:ext cx="2744301" cy="2971799"/>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
                                        </p:tgtEl>
                                        <p:attrNameLst>
                                          <p:attrName>style.visibility</p:attrName>
                                        </p:attrNameLst>
                                      </p:cBhvr>
                                      <p:to>
                                        <p:strVal val="visible"/>
                                      </p:to>
                                    </p:set>
                                    <p:animEffect filter="fade" transition="in">
                                      <p:cBhvr>
                                        <p:cTn dur="1500"/>
                                        <p:tgtEl>
                                          <p:spTgt spid="58"/>
                                        </p:tgtEl>
                                      </p:cBhvr>
                                    </p:animEffect>
                                  </p:childTnLst>
                                </p:cTn>
                              </p:par>
                              <p:par>
                                <p:cTn fill="hold" nodeType="withEffect" presetClass="entr" presetID="10" presetSubtype="0">
                                  <p:stCondLst>
                                    <p:cond delay="1700"/>
                                  </p:stCondLst>
                                  <p:childTnLst>
                                    <p:set>
                                      <p:cBhvr>
                                        <p:cTn dur="1" fill="hold">
                                          <p:stCondLst>
                                            <p:cond delay="0"/>
                                          </p:stCondLst>
                                        </p:cTn>
                                        <p:tgtEl>
                                          <p:spTgt spid="60"/>
                                        </p:tgtEl>
                                        <p:attrNameLst>
                                          <p:attrName>style.visibility</p:attrName>
                                        </p:attrNameLst>
                                      </p:cBhvr>
                                      <p:to>
                                        <p:strVal val="visible"/>
                                      </p:to>
                                    </p:set>
                                    <p:animEffect filter="fade" transition="in">
                                      <p:cBhvr>
                                        <p:cTn dur="1250"/>
                                        <p:tgtEl>
                                          <p:spTgt spid="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61" name="Shape 61"/>
        <p:cNvGrpSpPr/>
        <p:nvPr/>
      </p:nvGrpSpPr>
      <p:grpSpPr>
        <a:xfrm>
          <a:off x="0" y="0"/>
          <a:ext cx="0" cy="0"/>
          <a:chOff x="0" y="0"/>
          <a:chExt cx="0" cy="0"/>
        </a:xfrm>
      </p:grpSpPr>
      <p:sp>
        <p:nvSpPr>
          <p:cNvPr id="62" name="Google Shape;62;p105"/>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63" name="Google Shape;63;p105"/>
          <p:cNvSpPr/>
          <p:nvPr>
            <p:ph idx="2" type="pic"/>
          </p:nvPr>
        </p:nvSpPr>
        <p:spPr>
          <a:xfrm>
            <a:off x="0" y="0"/>
            <a:ext cx="12192000" cy="2095500"/>
          </a:xfrm>
          <a:prstGeom prst="round2SameRect">
            <a:avLst>
              <a:gd fmla="val 3301" name="adj1"/>
              <a:gd fmla="val 0" name="adj2"/>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3"/>
                                        </p:tgtEl>
                                        <p:attrNameLst>
                                          <p:attrName>style.visibility</p:attrName>
                                        </p:attrNameLst>
                                      </p:cBhvr>
                                      <p:to>
                                        <p:strVal val="visible"/>
                                      </p:to>
                                    </p:set>
                                    <p:animEffect filter="fade" transition="in">
                                      <p:cBhvr>
                                        <p:cTn dur="1500"/>
                                        <p:tgtEl>
                                          <p:spTgt spid="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Slide">
  <p:cSld name="9_Title Slide">
    <p:spTree>
      <p:nvGrpSpPr>
        <p:cNvPr id="64" name="Shape 64"/>
        <p:cNvGrpSpPr/>
        <p:nvPr/>
      </p:nvGrpSpPr>
      <p:grpSpPr>
        <a:xfrm>
          <a:off x="0" y="0"/>
          <a:ext cx="0" cy="0"/>
          <a:chOff x="0" y="0"/>
          <a:chExt cx="0" cy="0"/>
        </a:xfrm>
      </p:grpSpPr>
      <p:sp>
        <p:nvSpPr>
          <p:cNvPr id="65" name="Google Shape;65;p107"/>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66" name="Google Shape;66;p107"/>
          <p:cNvSpPr/>
          <p:nvPr>
            <p:ph idx="2" type="pic"/>
          </p:nvPr>
        </p:nvSpPr>
        <p:spPr>
          <a:xfrm>
            <a:off x="6696075" y="-1"/>
            <a:ext cx="3657600" cy="6858001"/>
          </a:xfrm>
          <a:prstGeom prst="rect">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500"/>
                                  </p:stCondLst>
                                  <p:childTnLst>
                                    <p:set>
                                      <p:cBhvr>
                                        <p:cTn dur="1" fill="hold">
                                          <p:stCondLst>
                                            <p:cond delay="0"/>
                                          </p:stCondLst>
                                        </p:cTn>
                                        <p:tgtEl>
                                          <p:spTgt spid="66"/>
                                        </p:tgtEl>
                                        <p:attrNameLst>
                                          <p:attrName>style.visibility</p:attrName>
                                        </p:attrNameLst>
                                      </p:cBhvr>
                                      <p:to>
                                        <p:strVal val="visible"/>
                                      </p:to>
                                    </p:set>
                                    <p:animEffect filter="fade" transition="in">
                                      <p:cBhvr>
                                        <p:cTn dur="1500"/>
                                        <p:tgtEl>
                                          <p:spTgt spid="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Slide">
  <p:cSld name="10_Title Slide">
    <p:spTree>
      <p:nvGrpSpPr>
        <p:cNvPr id="67" name="Shape 67"/>
        <p:cNvGrpSpPr/>
        <p:nvPr/>
      </p:nvGrpSpPr>
      <p:grpSpPr>
        <a:xfrm>
          <a:off x="0" y="0"/>
          <a:ext cx="0" cy="0"/>
          <a:chOff x="0" y="0"/>
          <a:chExt cx="0" cy="0"/>
        </a:xfrm>
      </p:grpSpPr>
      <p:sp>
        <p:nvSpPr>
          <p:cNvPr id="68" name="Google Shape;68;p108"/>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69" name="Google Shape;69;p108"/>
          <p:cNvSpPr/>
          <p:nvPr>
            <p:ph idx="2" type="pic"/>
          </p:nvPr>
        </p:nvSpPr>
        <p:spPr>
          <a:xfrm>
            <a:off x="4602924" y="1390650"/>
            <a:ext cx="402408" cy="402408"/>
          </a:xfrm>
          <a:prstGeom prst="ellipse">
            <a:avLst/>
          </a:prstGeom>
          <a:solidFill>
            <a:srgbClr val="FFE8CB"/>
          </a:solidFill>
          <a:ln>
            <a:noFill/>
          </a:ln>
        </p:spPr>
      </p:sp>
      <p:sp>
        <p:nvSpPr>
          <p:cNvPr id="70" name="Google Shape;70;p108"/>
          <p:cNvSpPr/>
          <p:nvPr>
            <p:ph idx="3" type="pic"/>
          </p:nvPr>
        </p:nvSpPr>
        <p:spPr>
          <a:xfrm>
            <a:off x="10236284" y="1788027"/>
            <a:ext cx="402408" cy="402408"/>
          </a:xfrm>
          <a:prstGeom prst="ellipse">
            <a:avLst/>
          </a:prstGeom>
          <a:solidFill>
            <a:srgbClr val="FFE8CB"/>
          </a:solidFill>
          <a:ln>
            <a:noFill/>
          </a:ln>
        </p:spPr>
      </p:sp>
      <p:sp>
        <p:nvSpPr>
          <p:cNvPr id="71" name="Google Shape;71;p108"/>
          <p:cNvSpPr/>
          <p:nvPr>
            <p:ph idx="4" type="pic"/>
          </p:nvPr>
        </p:nvSpPr>
        <p:spPr>
          <a:xfrm>
            <a:off x="9671195" y="5106012"/>
            <a:ext cx="402408" cy="402408"/>
          </a:xfrm>
          <a:prstGeom prst="ellipse">
            <a:avLst/>
          </a:prstGeom>
          <a:solidFill>
            <a:srgbClr val="FFE8CB"/>
          </a:solidFill>
          <a:ln>
            <a:noFill/>
          </a:ln>
        </p:spPr>
      </p:sp>
      <p:sp>
        <p:nvSpPr>
          <p:cNvPr id="72" name="Google Shape;72;p108"/>
          <p:cNvSpPr/>
          <p:nvPr>
            <p:ph idx="5" type="pic"/>
          </p:nvPr>
        </p:nvSpPr>
        <p:spPr>
          <a:xfrm>
            <a:off x="3301967" y="4419894"/>
            <a:ext cx="402408" cy="402408"/>
          </a:xfrm>
          <a:prstGeom prst="ellipse">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700"/>
                                  </p:stCondLst>
                                  <p:childTnLst>
                                    <p:set>
                                      <p:cBhvr>
                                        <p:cTn dur="1" fill="hold">
                                          <p:stCondLst>
                                            <p:cond delay="0"/>
                                          </p:stCondLst>
                                        </p:cTn>
                                        <p:tgtEl>
                                          <p:spTgt spid="70"/>
                                        </p:tgtEl>
                                        <p:attrNameLst>
                                          <p:attrName>style.visibility</p:attrName>
                                        </p:attrNameLst>
                                      </p:cBhvr>
                                      <p:to>
                                        <p:strVal val="visible"/>
                                      </p:to>
                                    </p:set>
                                    <p:animEffect filter="fade" transition="in">
                                      <p:cBhvr>
                                        <p:cTn dur="1250"/>
                                        <p:tgtEl>
                                          <p:spTgt spid="70"/>
                                        </p:tgtEl>
                                      </p:cBhvr>
                                    </p:animEffect>
                                  </p:childTnLst>
                                </p:cTn>
                              </p:par>
                              <p:par>
                                <p:cTn fill="hold" nodeType="withEffect" presetClass="entr" presetID="10" presetSubtype="0">
                                  <p:stCondLst>
                                    <p:cond delay="2000"/>
                                  </p:stCondLst>
                                  <p:childTnLst>
                                    <p:set>
                                      <p:cBhvr>
                                        <p:cTn dur="1" fill="hold">
                                          <p:stCondLst>
                                            <p:cond delay="0"/>
                                          </p:stCondLst>
                                        </p:cTn>
                                        <p:tgtEl>
                                          <p:spTgt spid="69"/>
                                        </p:tgtEl>
                                        <p:attrNameLst>
                                          <p:attrName>style.visibility</p:attrName>
                                        </p:attrNameLst>
                                      </p:cBhvr>
                                      <p:to>
                                        <p:strVal val="visible"/>
                                      </p:to>
                                    </p:set>
                                    <p:animEffect filter="fade" transition="in">
                                      <p:cBhvr>
                                        <p:cTn dur="1250"/>
                                        <p:tgtEl>
                                          <p:spTgt spid="69"/>
                                        </p:tgtEl>
                                      </p:cBhvr>
                                    </p:animEffect>
                                  </p:childTnLst>
                                </p:cTn>
                              </p:par>
                              <p:par>
                                <p:cTn fill="hold" nodeType="withEffect" presetClass="entr" presetID="10" presetSubtype="0">
                                  <p:stCondLst>
                                    <p:cond delay="2800"/>
                                  </p:stCondLst>
                                  <p:childTnLst>
                                    <p:set>
                                      <p:cBhvr>
                                        <p:cTn dur="1" fill="hold">
                                          <p:stCondLst>
                                            <p:cond delay="0"/>
                                          </p:stCondLst>
                                        </p:cTn>
                                        <p:tgtEl>
                                          <p:spTgt spid="71"/>
                                        </p:tgtEl>
                                        <p:attrNameLst>
                                          <p:attrName>style.visibility</p:attrName>
                                        </p:attrNameLst>
                                      </p:cBhvr>
                                      <p:to>
                                        <p:strVal val="visible"/>
                                      </p:to>
                                    </p:set>
                                    <p:animEffect filter="fade" transition="in">
                                      <p:cBhvr>
                                        <p:cTn dur="1250"/>
                                        <p:tgtEl>
                                          <p:spTgt spid="71"/>
                                        </p:tgtEl>
                                      </p:cBhvr>
                                    </p:animEffect>
                                  </p:childTnLst>
                                </p:cTn>
                              </p:par>
                              <p:par>
                                <p:cTn fill="hold" nodeType="withEffect" presetClass="entr" presetID="10" presetSubtype="0">
                                  <p:stCondLst>
                                    <p:cond delay="1300"/>
                                  </p:stCondLst>
                                  <p:childTnLst>
                                    <p:set>
                                      <p:cBhvr>
                                        <p:cTn dur="1" fill="hold">
                                          <p:stCondLst>
                                            <p:cond delay="0"/>
                                          </p:stCondLst>
                                        </p:cTn>
                                        <p:tgtEl>
                                          <p:spTgt spid="72"/>
                                        </p:tgtEl>
                                        <p:attrNameLst>
                                          <p:attrName>style.visibility</p:attrName>
                                        </p:attrNameLst>
                                      </p:cBhvr>
                                      <p:to>
                                        <p:strVal val="visible"/>
                                      </p:to>
                                    </p:set>
                                    <p:animEffect filter="fade" transition="in">
                                      <p:cBhvr>
                                        <p:cTn dur="1250"/>
                                        <p:tgtEl>
                                          <p:spTgt spid="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itle Slide">
  <p:cSld name="24_Title Slide">
    <p:spTree>
      <p:nvGrpSpPr>
        <p:cNvPr id="73" name="Shape 73"/>
        <p:cNvGrpSpPr/>
        <p:nvPr/>
      </p:nvGrpSpPr>
      <p:grpSpPr>
        <a:xfrm>
          <a:off x="0" y="0"/>
          <a:ext cx="0" cy="0"/>
          <a:chOff x="0" y="0"/>
          <a:chExt cx="0" cy="0"/>
        </a:xfrm>
      </p:grpSpPr>
      <p:sp>
        <p:nvSpPr>
          <p:cNvPr id="74" name="Google Shape;74;p110"/>
          <p:cNvSpPr/>
          <p:nvPr>
            <p:ph idx="2" type="pic"/>
          </p:nvPr>
        </p:nvSpPr>
        <p:spPr>
          <a:xfrm>
            <a:off x="6180364" y="704850"/>
            <a:ext cx="6659336" cy="5191125"/>
          </a:xfrm>
          <a:prstGeom prst="roundRect">
            <a:avLst>
              <a:gd fmla="val 2822" name="adj"/>
            </a:avLst>
          </a:prstGeom>
          <a:solidFill>
            <a:srgbClr val="FFE8CB"/>
          </a:solidFill>
          <a:ln>
            <a:noFill/>
          </a:ln>
        </p:spPr>
      </p:sp>
      <p:sp>
        <p:nvSpPr>
          <p:cNvPr id="75" name="Google Shape;75;p110"/>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1100"/>
                                  </p:stCondLst>
                                  <p:childTnLst>
                                    <p:set>
                                      <p:cBhvr>
                                        <p:cTn dur="1" fill="hold">
                                          <p:stCondLst>
                                            <p:cond delay="0"/>
                                          </p:stCondLst>
                                        </p:cTn>
                                        <p:tgtEl>
                                          <p:spTgt spid="74"/>
                                        </p:tgtEl>
                                        <p:attrNameLst>
                                          <p:attrName>style.visibility</p:attrName>
                                        </p:attrNameLst>
                                      </p:cBhvr>
                                      <p:to>
                                        <p:strVal val="visible"/>
                                      </p:to>
                                    </p:set>
                                    <p:anim calcmode="lin" valueType="num">
                                      <p:cBhvr additive="base">
                                        <p:cTn dur="2000"/>
                                        <p:tgtEl>
                                          <p:spTgt spid="7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itle Slide">
  <p:cSld name="27_Title Slide">
    <p:spTree>
      <p:nvGrpSpPr>
        <p:cNvPr id="76" name="Shape 76"/>
        <p:cNvGrpSpPr/>
        <p:nvPr/>
      </p:nvGrpSpPr>
      <p:grpSpPr>
        <a:xfrm>
          <a:off x="0" y="0"/>
          <a:ext cx="0" cy="0"/>
          <a:chOff x="0" y="0"/>
          <a:chExt cx="0" cy="0"/>
        </a:xfrm>
      </p:grpSpPr>
      <p:sp>
        <p:nvSpPr>
          <p:cNvPr id="77" name="Google Shape;77;p112"/>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78" name="Google Shape;78;p112"/>
          <p:cNvSpPr/>
          <p:nvPr>
            <p:ph idx="2" type="pic"/>
          </p:nvPr>
        </p:nvSpPr>
        <p:spPr>
          <a:xfrm>
            <a:off x="2235370" y="3158981"/>
            <a:ext cx="1893128" cy="2649321"/>
          </a:xfrm>
          <a:prstGeom prst="rect">
            <a:avLst/>
          </a:prstGeom>
          <a:solidFill>
            <a:srgbClr val="FFE8CB"/>
          </a:solidFill>
          <a:ln>
            <a:noFill/>
          </a:ln>
        </p:spPr>
      </p:sp>
      <p:sp>
        <p:nvSpPr>
          <p:cNvPr id="79" name="Google Shape;79;p112"/>
          <p:cNvSpPr/>
          <p:nvPr>
            <p:ph idx="3" type="pic"/>
          </p:nvPr>
        </p:nvSpPr>
        <p:spPr>
          <a:xfrm>
            <a:off x="7915058" y="3158981"/>
            <a:ext cx="1893128" cy="2649321"/>
          </a:xfrm>
          <a:prstGeom prst="rect">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000"/>
                                  </p:stCondLst>
                                  <p:childTnLst>
                                    <p:set>
                                      <p:cBhvr>
                                        <p:cTn dur="1" fill="hold">
                                          <p:stCondLst>
                                            <p:cond delay="0"/>
                                          </p:stCondLst>
                                        </p:cTn>
                                        <p:tgtEl>
                                          <p:spTgt spid="78"/>
                                        </p:tgtEl>
                                        <p:attrNameLst>
                                          <p:attrName>style.visibility</p:attrName>
                                        </p:attrNameLst>
                                      </p:cBhvr>
                                      <p:to>
                                        <p:strVal val="visible"/>
                                      </p:to>
                                    </p:set>
                                    <p:animEffect filter="fade" transition="in">
                                      <p:cBhvr>
                                        <p:cTn dur="1500"/>
                                        <p:tgtEl>
                                          <p:spTgt spid="78"/>
                                        </p:tgtEl>
                                      </p:cBhvr>
                                    </p:animEffect>
                                  </p:childTnLst>
                                </p:cTn>
                              </p:par>
                              <p:par>
                                <p:cTn fill="hold" nodeType="withEffect" presetClass="entr" presetID="10" presetSubtype="0">
                                  <p:stCondLst>
                                    <p:cond delay="3000"/>
                                  </p:stCondLst>
                                  <p:childTnLst>
                                    <p:set>
                                      <p:cBhvr>
                                        <p:cTn dur="1" fill="hold">
                                          <p:stCondLst>
                                            <p:cond delay="0"/>
                                          </p:stCondLst>
                                        </p:cTn>
                                        <p:tgtEl>
                                          <p:spTgt spid="79"/>
                                        </p:tgtEl>
                                        <p:attrNameLst>
                                          <p:attrName>style.visibility</p:attrName>
                                        </p:attrNameLst>
                                      </p:cBhvr>
                                      <p:to>
                                        <p:strVal val="visible"/>
                                      </p:to>
                                    </p:set>
                                    <p:animEffect filter="fade" transition="in">
                                      <p:cBhvr>
                                        <p:cTn dur="1500"/>
                                        <p:tgtEl>
                                          <p:spTgt spid="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itle Slide">
  <p:cSld name="29_Title Slide">
    <p:spTree>
      <p:nvGrpSpPr>
        <p:cNvPr id="16" name="Shape 16"/>
        <p:cNvGrpSpPr/>
        <p:nvPr/>
      </p:nvGrpSpPr>
      <p:grpSpPr>
        <a:xfrm>
          <a:off x="0" y="0"/>
          <a:ext cx="0" cy="0"/>
          <a:chOff x="0" y="0"/>
          <a:chExt cx="0" cy="0"/>
        </a:xfrm>
      </p:grpSpPr>
      <p:sp>
        <p:nvSpPr>
          <p:cNvPr id="17" name="Google Shape;17;p114"/>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8" name="Google Shape;18;p114"/>
          <p:cNvSpPr/>
          <p:nvPr>
            <p:ph idx="2" type="pic"/>
          </p:nvPr>
        </p:nvSpPr>
        <p:spPr>
          <a:xfrm>
            <a:off x="6958726" y="929268"/>
            <a:ext cx="3382172" cy="4958575"/>
          </a:xfrm>
          <a:prstGeom prst="roundRect">
            <a:avLst>
              <a:gd fmla="val 4291"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80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750"/>
                                        <p:tgtEl>
                                          <p:spTgt spid="1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itle Slide">
  <p:cSld name="28_Title Slide">
    <p:spTree>
      <p:nvGrpSpPr>
        <p:cNvPr id="80" name="Shape 80"/>
        <p:cNvGrpSpPr/>
        <p:nvPr/>
      </p:nvGrpSpPr>
      <p:grpSpPr>
        <a:xfrm>
          <a:off x="0" y="0"/>
          <a:ext cx="0" cy="0"/>
          <a:chOff x="0" y="0"/>
          <a:chExt cx="0" cy="0"/>
        </a:xfrm>
      </p:grpSpPr>
      <p:sp>
        <p:nvSpPr>
          <p:cNvPr id="81" name="Google Shape;81;p113"/>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82" name="Google Shape;82;p113"/>
          <p:cNvSpPr/>
          <p:nvPr>
            <p:ph idx="2" type="pic"/>
          </p:nvPr>
        </p:nvSpPr>
        <p:spPr>
          <a:xfrm>
            <a:off x="1360815" y="3447960"/>
            <a:ext cx="2934231" cy="1924049"/>
          </a:xfrm>
          <a:prstGeom prst="roundRect">
            <a:avLst>
              <a:gd fmla="val 4291"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1800"/>
                                  </p:stCondLst>
                                  <p:childTnLst>
                                    <p:set>
                                      <p:cBhvr>
                                        <p:cTn dur="1" fill="hold">
                                          <p:stCondLst>
                                            <p:cond delay="0"/>
                                          </p:stCondLst>
                                        </p:cTn>
                                        <p:tgtEl>
                                          <p:spTgt spid="82"/>
                                        </p:tgtEl>
                                        <p:attrNameLst>
                                          <p:attrName>style.visibility</p:attrName>
                                        </p:attrNameLst>
                                      </p:cBhvr>
                                      <p:to>
                                        <p:strVal val="visible"/>
                                      </p:to>
                                    </p:set>
                                    <p:anim calcmode="lin" valueType="num">
                                      <p:cBhvr additive="base">
                                        <p:cTn dur="1750"/>
                                        <p:tgtEl>
                                          <p:spTgt spid="8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itle Slide">
  <p:cSld name="30_Title Slide">
    <p:spTree>
      <p:nvGrpSpPr>
        <p:cNvPr id="83" name="Shape 83"/>
        <p:cNvGrpSpPr/>
        <p:nvPr/>
      </p:nvGrpSpPr>
      <p:grpSpPr>
        <a:xfrm>
          <a:off x="0" y="0"/>
          <a:ext cx="0" cy="0"/>
          <a:chOff x="0" y="0"/>
          <a:chExt cx="0" cy="0"/>
        </a:xfrm>
      </p:grpSpPr>
      <p:sp>
        <p:nvSpPr>
          <p:cNvPr id="84" name="Google Shape;84;p115"/>
          <p:cNvSpPr txBox="1"/>
          <p:nvPr>
            <p:ph type="ctrTitle"/>
          </p:nvPr>
        </p:nvSpPr>
        <p:spPr>
          <a:xfrm>
            <a:off x="874713" y="986624"/>
            <a:ext cx="913908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15"/>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86" name="Google Shape;86;p115"/>
          <p:cNvSpPr/>
          <p:nvPr>
            <p:ph idx="2" type="pic"/>
          </p:nvPr>
        </p:nvSpPr>
        <p:spPr>
          <a:xfrm>
            <a:off x="1420914" y="2641862"/>
            <a:ext cx="689020" cy="707785"/>
          </a:xfrm>
          <a:prstGeom prst="roundRect">
            <a:avLst>
              <a:gd fmla="val 50000" name="adj"/>
            </a:avLst>
          </a:prstGeom>
          <a:solidFill>
            <a:srgbClr val="FFE8CB"/>
          </a:solidFill>
          <a:ln>
            <a:noFill/>
          </a:ln>
        </p:spPr>
      </p:sp>
      <p:sp>
        <p:nvSpPr>
          <p:cNvPr id="87" name="Google Shape;87;p115"/>
          <p:cNvSpPr/>
          <p:nvPr>
            <p:ph idx="3" type="pic"/>
          </p:nvPr>
        </p:nvSpPr>
        <p:spPr>
          <a:xfrm>
            <a:off x="6907314" y="2641862"/>
            <a:ext cx="689020" cy="707785"/>
          </a:xfrm>
          <a:prstGeom prst="roundRect">
            <a:avLst>
              <a:gd fmla="val 50000"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84"/>
                                        </p:tgtEl>
                                        <p:attrNameLst>
                                          <p:attrName>style.visibility</p:attrName>
                                        </p:attrNameLst>
                                      </p:cBhvr>
                                      <p:to>
                                        <p:strVal val="visible"/>
                                      </p:to>
                                    </p:set>
                                    <p:anim calcmode="lin" valueType="num">
                                      <p:cBhvr additive="base">
                                        <p:cTn dur="1500"/>
                                        <p:tgtEl>
                                          <p:spTgt spid="84"/>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160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par>
                                <p:cTn fill="hold" nodeType="withEffect" presetClass="entr" presetID="10" presetSubtype="0">
                                  <p:stCondLst>
                                    <p:cond delay="230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Title Slide">
  <p:cSld name="33_Title Slide">
    <p:spTree>
      <p:nvGrpSpPr>
        <p:cNvPr id="88" name="Shape 88"/>
        <p:cNvGrpSpPr/>
        <p:nvPr/>
      </p:nvGrpSpPr>
      <p:grpSpPr>
        <a:xfrm>
          <a:off x="0" y="0"/>
          <a:ext cx="0" cy="0"/>
          <a:chOff x="0" y="0"/>
          <a:chExt cx="0" cy="0"/>
        </a:xfrm>
      </p:grpSpPr>
      <p:sp>
        <p:nvSpPr>
          <p:cNvPr id="89" name="Google Shape;89;p117"/>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17"/>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91" name="Google Shape;91;p117"/>
          <p:cNvSpPr/>
          <p:nvPr>
            <p:ph idx="2" type="pic"/>
          </p:nvPr>
        </p:nvSpPr>
        <p:spPr>
          <a:xfrm>
            <a:off x="8005719" y="2814763"/>
            <a:ext cx="2633460" cy="2633458"/>
          </a:xfrm>
          <a:prstGeom prst="ellipse">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89"/>
                                        </p:tgtEl>
                                        <p:attrNameLst>
                                          <p:attrName>style.visibility</p:attrName>
                                        </p:attrNameLst>
                                      </p:cBhvr>
                                      <p:to>
                                        <p:strVal val="visible"/>
                                      </p:to>
                                    </p:set>
                                    <p:anim calcmode="lin" valueType="num">
                                      <p:cBhvr additive="base">
                                        <p:cTn dur="1500"/>
                                        <p:tgtEl>
                                          <p:spTgt spid="89"/>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2300"/>
                                  </p:stCondLst>
                                  <p:childTnLst>
                                    <p:set>
                                      <p:cBhvr>
                                        <p:cTn dur="1" fill="hold">
                                          <p:stCondLst>
                                            <p:cond delay="0"/>
                                          </p:stCondLst>
                                        </p:cTn>
                                        <p:tgtEl>
                                          <p:spTgt spid="91"/>
                                        </p:tgtEl>
                                        <p:attrNameLst>
                                          <p:attrName>style.visibility</p:attrName>
                                        </p:attrNameLst>
                                      </p:cBhvr>
                                      <p:to>
                                        <p:strVal val="visible"/>
                                      </p:to>
                                    </p:set>
                                    <p:animEffect filter="fade" transition="in">
                                      <p:cBhvr>
                                        <p:cTn dur="125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92" name="Shape 92"/>
        <p:cNvGrpSpPr/>
        <p:nvPr/>
      </p:nvGrpSpPr>
      <p:grpSpPr>
        <a:xfrm>
          <a:off x="0" y="0"/>
          <a:ext cx="0" cy="0"/>
          <a:chOff x="0" y="0"/>
          <a:chExt cx="0" cy="0"/>
        </a:xfrm>
      </p:grpSpPr>
      <p:sp>
        <p:nvSpPr>
          <p:cNvPr id="93" name="Google Shape;93;p119"/>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119"/>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95" name="Google Shape;95;p119"/>
          <p:cNvSpPr/>
          <p:nvPr>
            <p:ph idx="2" type="pic"/>
          </p:nvPr>
        </p:nvSpPr>
        <p:spPr>
          <a:xfrm>
            <a:off x="3581930" y="2124075"/>
            <a:ext cx="2500311" cy="1924049"/>
          </a:xfrm>
          <a:prstGeom prst="round2SameRect">
            <a:avLst>
              <a:gd fmla="val 3301" name="adj1"/>
              <a:gd fmla="val 0" name="adj2"/>
            </a:avLst>
          </a:prstGeom>
          <a:solidFill>
            <a:srgbClr val="FFE8CB"/>
          </a:solidFill>
          <a:ln>
            <a:noFill/>
          </a:ln>
        </p:spPr>
      </p:sp>
      <p:sp>
        <p:nvSpPr>
          <p:cNvPr id="96" name="Google Shape;96;p119"/>
          <p:cNvSpPr/>
          <p:nvPr>
            <p:ph idx="3" type="pic"/>
          </p:nvPr>
        </p:nvSpPr>
        <p:spPr>
          <a:xfrm>
            <a:off x="874713" y="2124075"/>
            <a:ext cx="2500311" cy="1924049"/>
          </a:xfrm>
          <a:prstGeom prst="round2SameRect">
            <a:avLst>
              <a:gd fmla="val 3301" name="adj1"/>
              <a:gd fmla="val 0" name="adj2"/>
            </a:avLst>
          </a:prstGeom>
          <a:solidFill>
            <a:srgbClr val="FFE8CB"/>
          </a:solidFill>
          <a:ln>
            <a:noFill/>
          </a:ln>
        </p:spPr>
      </p:sp>
      <p:sp>
        <p:nvSpPr>
          <p:cNvPr id="97" name="Google Shape;97;p119"/>
          <p:cNvSpPr/>
          <p:nvPr>
            <p:ph idx="4" type="pic"/>
          </p:nvPr>
        </p:nvSpPr>
        <p:spPr>
          <a:xfrm>
            <a:off x="6289147" y="2124074"/>
            <a:ext cx="2500311" cy="1924049"/>
          </a:xfrm>
          <a:prstGeom prst="round2SameRect">
            <a:avLst>
              <a:gd fmla="val 3301" name="adj1"/>
              <a:gd fmla="val 0" name="adj2"/>
            </a:avLst>
          </a:prstGeom>
          <a:solidFill>
            <a:srgbClr val="FFE8CB"/>
          </a:solidFill>
          <a:ln>
            <a:noFill/>
          </a:ln>
        </p:spPr>
      </p:sp>
      <p:sp>
        <p:nvSpPr>
          <p:cNvPr id="98" name="Google Shape;98;p119"/>
          <p:cNvSpPr/>
          <p:nvPr>
            <p:ph idx="5" type="pic"/>
          </p:nvPr>
        </p:nvSpPr>
        <p:spPr>
          <a:xfrm>
            <a:off x="8996364" y="2124075"/>
            <a:ext cx="2500311" cy="1924049"/>
          </a:xfrm>
          <a:prstGeom prst="round2SameRect">
            <a:avLst>
              <a:gd fmla="val 3301" name="adj1"/>
              <a:gd fmla="val 0" name="adj2"/>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500"/>
                                  </p:stCondLst>
                                  <p:childTnLst>
                                    <p:set>
                                      <p:cBhvr>
                                        <p:cTn dur="1" fill="hold">
                                          <p:stCondLst>
                                            <p:cond delay="0"/>
                                          </p:stCondLst>
                                        </p:cTn>
                                        <p:tgtEl>
                                          <p:spTgt spid="96"/>
                                        </p:tgtEl>
                                        <p:attrNameLst>
                                          <p:attrName>style.visibility</p:attrName>
                                        </p:attrNameLst>
                                      </p:cBhvr>
                                      <p:to>
                                        <p:strVal val="visible"/>
                                      </p:to>
                                    </p:set>
                                    <p:animEffect filter="fade" transition="in">
                                      <p:cBhvr>
                                        <p:cTn dur="1250"/>
                                        <p:tgtEl>
                                          <p:spTgt spid="96"/>
                                        </p:tgtEl>
                                      </p:cBhvr>
                                    </p:animEffect>
                                  </p:childTnLst>
                                </p:cTn>
                              </p:par>
                              <p:par>
                                <p:cTn fill="hold" nodeType="withEffect" presetClass="entr" presetID="10" presetSubtype="0">
                                  <p:stCondLst>
                                    <p:cond delay="2200"/>
                                  </p:stCondLst>
                                  <p:childTnLst>
                                    <p:set>
                                      <p:cBhvr>
                                        <p:cTn dur="1" fill="hold">
                                          <p:stCondLst>
                                            <p:cond delay="0"/>
                                          </p:stCondLst>
                                        </p:cTn>
                                        <p:tgtEl>
                                          <p:spTgt spid="95"/>
                                        </p:tgtEl>
                                        <p:attrNameLst>
                                          <p:attrName>style.visibility</p:attrName>
                                        </p:attrNameLst>
                                      </p:cBhvr>
                                      <p:to>
                                        <p:strVal val="visible"/>
                                      </p:to>
                                    </p:set>
                                    <p:animEffect filter="fade" transition="in">
                                      <p:cBhvr>
                                        <p:cTn dur="1250"/>
                                        <p:tgtEl>
                                          <p:spTgt spid="95"/>
                                        </p:tgtEl>
                                      </p:cBhvr>
                                    </p:animEffect>
                                  </p:childTnLst>
                                </p:cTn>
                              </p:par>
                              <p:par>
                                <p:cTn fill="hold" nodeType="withEffect" presetClass="entr" presetID="10" presetSubtype="0">
                                  <p:stCondLst>
                                    <p:cond delay="2900"/>
                                  </p:stCondLst>
                                  <p:childTnLst>
                                    <p:set>
                                      <p:cBhvr>
                                        <p:cTn dur="1" fill="hold">
                                          <p:stCondLst>
                                            <p:cond delay="0"/>
                                          </p:stCondLst>
                                        </p:cTn>
                                        <p:tgtEl>
                                          <p:spTgt spid="97"/>
                                        </p:tgtEl>
                                        <p:attrNameLst>
                                          <p:attrName>style.visibility</p:attrName>
                                        </p:attrNameLst>
                                      </p:cBhvr>
                                      <p:to>
                                        <p:strVal val="visible"/>
                                      </p:to>
                                    </p:set>
                                    <p:animEffect filter="fade" transition="in">
                                      <p:cBhvr>
                                        <p:cTn dur="1250"/>
                                        <p:tgtEl>
                                          <p:spTgt spid="97"/>
                                        </p:tgtEl>
                                      </p:cBhvr>
                                    </p:animEffect>
                                  </p:childTnLst>
                                </p:cTn>
                              </p:par>
                              <p:par>
                                <p:cTn fill="hold" nodeType="withEffect" presetClass="entr" presetID="10" presetSubtype="0">
                                  <p:stCondLst>
                                    <p:cond delay="3700"/>
                                  </p:stCondLst>
                                  <p:childTnLst>
                                    <p:set>
                                      <p:cBhvr>
                                        <p:cTn dur="1" fill="hold">
                                          <p:stCondLst>
                                            <p:cond delay="0"/>
                                          </p:stCondLst>
                                        </p:cTn>
                                        <p:tgtEl>
                                          <p:spTgt spid="98"/>
                                        </p:tgtEl>
                                        <p:attrNameLst>
                                          <p:attrName>style.visibility</p:attrName>
                                        </p:attrNameLst>
                                      </p:cBhvr>
                                      <p:to>
                                        <p:strVal val="visible"/>
                                      </p:to>
                                    </p:set>
                                    <p:animEffect filter="fade" transition="in">
                                      <p:cBhvr>
                                        <p:cTn dur="1250"/>
                                        <p:tgtEl>
                                          <p:spTgt spid="98"/>
                                        </p:tgtEl>
                                      </p:cBhvr>
                                    </p:animEffect>
                                  </p:childTnLst>
                                </p:cTn>
                              </p:par>
                              <p:par>
                                <p:cTn fill="hold" nodeType="with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1250"/>
                                        <p:tgtEl>
                                          <p:spTgt spid="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99" name="Shape 99"/>
        <p:cNvGrpSpPr/>
        <p:nvPr/>
      </p:nvGrpSpPr>
      <p:grpSpPr>
        <a:xfrm>
          <a:off x="0" y="0"/>
          <a:ext cx="0" cy="0"/>
          <a:chOff x="0" y="0"/>
          <a:chExt cx="0" cy="0"/>
        </a:xfrm>
      </p:grpSpPr>
      <p:sp>
        <p:nvSpPr>
          <p:cNvPr id="100" name="Google Shape;100;p120"/>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120"/>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02" name="Google Shape;102;p120"/>
          <p:cNvSpPr/>
          <p:nvPr>
            <p:ph idx="2" type="pic"/>
          </p:nvPr>
        </p:nvSpPr>
        <p:spPr>
          <a:xfrm>
            <a:off x="3581930" y="2124075"/>
            <a:ext cx="2500311" cy="1924049"/>
          </a:xfrm>
          <a:prstGeom prst="round2SameRect">
            <a:avLst>
              <a:gd fmla="val 3301" name="adj1"/>
              <a:gd fmla="val 0" name="adj2"/>
            </a:avLst>
          </a:prstGeom>
          <a:solidFill>
            <a:srgbClr val="FFE8CB"/>
          </a:solidFill>
          <a:ln>
            <a:noFill/>
          </a:ln>
        </p:spPr>
      </p:sp>
      <p:sp>
        <p:nvSpPr>
          <p:cNvPr id="103" name="Google Shape;103;p120"/>
          <p:cNvSpPr/>
          <p:nvPr>
            <p:ph idx="3" type="pic"/>
          </p:nvPr>
        </p:nvSpPr>
        <p:spPr>
          <a:xfrm>
            <a:off x="874713" y="2124075"/>
            <a:ext cx="2500311" cy="1924049"/>
          </a:xfrm>
          <a:prstGeom prst="round2SameRect">
            <a:avLst>
              <a:gd fmla="val 3301" name="adj1"/>
              <a:gd fmla="val 0" name="adj2"/>
            </a:avLst>
          </a:prstGeom>
          <a:solidFill>
            <a:srgbClr val="FFE8CB"/>
          </a:solidFill>
          <a:ln>
            <a:noFill/>
          </a:ln>
        </p:spPr>
      </p:sp>
      <p:sp>
        <p:nvSpPr>
          <p:cNvPr id="104" name="Google Shape;104;p120"/>
          <p:cNvSpPr/>
          <p:nvPr>
            <p:ph idx="4" type="pic"/>
          </p:nvPr>
        </p:nvSpPr>
        <p:spPr>
          <a:xfrm>
            <a:off x="6289147" y="1964921"/>
            <a:ext cx="2500311" cy="1924049"/>
          </a:xfrm>
          <a:prstGeom prst="round2SameRect">
            <a:avLst>
              <a:gd fmla="val 3301" name="adj1"/>
              <a:gd fmla="val 0" name="adj2"/>
            </a:avLst>
          </a:prstGeom>
          <a:solidFill>
            <a:srgbClr val="FFE8CB"/>
          </a:solidFill>
          <a:ln>
            <a:noFill/>
          </a:ln>
        </p:spPr>
      </p:sp>
      <p:sp>
        <p:nvSpPr>
          <p:cNvPr id="105" name="Google Shape;105;p120"/>
          <p:cNvSpPr/>
          <p:nvPr>
            <p:ph idx="5" type="pic"/>
          </p:nvPr>
        </p:nvSpPr>
        <p:spPr>
          <a:xfrm>
            <a:off x="8996364" y="2124075"/>
            <a:ext cx="2500311" cy="1924049"/>
          </a:xfrm>
          <a:prstGeom prst="round2SameRect">
            <a:avLst>
              <a:gd fmla="val 3301" name="adj1"/>
              <a:gd fmla="val 0" name="adj2"/>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1000"/>
                                  </p:stCondLst>
                                  <p:childTnLst>
                                    <p:set>
                                      <p:cBhvr>
                                        <p:cTn dur="1" fill="hold">
                                          <p:stCondLst>
                                            <p:cond delay="0"/>
                                          </p:stCondLst>
                                        </p:cTn>
                                        <p:tgtEl>
                                          <p:spTgt spid="103"/>
                                        </p:tgtEl>
                                        <p:attrNameLst>
                                          <p:attrName>style.visibility</p:attrName>
                                        </p:attrNameLst>
                                      </p:cBhvr>
                                      <p:to>
                                        <p:strVal val="visible"/>
                                      </p:to>
                                    </p:set>
                                    <p:anim calcmode="lin" valueType="num">
                                      <p:cBhvr additive="base">
                                        <p:cTn dur="1500"/>
                                        <p:tgtEl>
                                          <p:spTgt spid="10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700"/>
                                  </p:stCondLst>
                                  <p:childTnLst>
                                    <p:set>
                                      <p:cBhvr>
                                        <p:cTn dur="1" fill="hold">
                                          <p:stCondLst>
                                            <p:cond delay="0"/>
                                          </p:stCondLst>
                                        </p:cTn>
                                        <p:tgtEl>
                                          <p:spTgt spid="102"/>
                                        </p:tgtEl>
                                        <p:attrNameLst>
                                          <p:attrName>style.visibility</p:attrName>
                                        </p:attrNameLst>
                                      </p:cBhvr>
                                      <p:to>
                                        <p:strVal val="visible"/>
                                      </p:to>
                                    </p:set>
                                    <p:anim calcmode="lin" valueType="num">
                                      <p:cBhvr additive="base">
                                        <p:cTn dur="1500"/>
                                        <p:tgtEl>
                                          <p:spTgt spid="10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400"/>
                                  </p:stCondLst>
                                  <p:childTnLst>
                                    <p:set>
                                      <p:cBhvr>
                                        <p:cTn dur="1" fill="hold">
                                          <p:stCondLst>
                                            <p:cond delay="0"/>
                                          </p:stCondLst>
                                        </p:cTn>
                                        <p:tgtEl>
                                          <p:spTgt spid="104"/>
                                        </p:tgtEl>
                                        <p:attrNameLst>
                                          <p:attrName>style.visibility</p:attrName>
                                        </p:attrNameLst>
                                      </p:cBhvr>
                                      <p:to>
                                        <p:strVal val="visible"/>
                                      </p:to>
                                    </p:set>
                                    <p:anim calcmode="lin" valueType="num">
                                      <p:cBhvr additive="base">
                                        <p:cTn dur="1500"/>
                                        <p:tgtEl>
                                          <p:spTgt spid="10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3100"/>
                                  </p:stCondLst>
                                  <p:childTnLst>
                                    <p:set>
                                      <p:cBhvr>
                                        <p:cTn dur="1" fill="hold">
                                          <p:stCondLst>
                                            <p:cond delay="0"/>
                                          </p:stCondLst>
                                        </p:cTn>
                                        <p:tgtEl>
                                          <p:spTgt spid="105"/>
                                        </p:tgtEl>
                                        <p:attrNameLst>
                                          <p:attrName>style.visibility</p:attrName>
                                        </p:attrNameLst>
                                      </p:cBhvr>
                                      <p:to>
                                        <p:strVal val="visible"/>
                                      </p:to>
                                    </p:set>
                                    <p:anim calcmode="lin" valueType="num">
                                      <p:cBhvr additive="base">
                                        <p:cTn dur="1500"/>
                                        <p:tgtEl>
                                          <p:spTgt spid="105"/>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2250"/>
                                        <p:tgtEl>
                                          <p:spTgt spid="1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Slide">
  <p:cSld name="13_Title Slide">
    <p:spTree>
      <p:nvGrpSpPr>
        <p:cNvPr id="106" name="Shape 106"/>
        <p:cNvGrpSpPr/>
        <p:nvPr/>
      </p:nvGrpSpPr>
      <p:grpSpPr>
        <a:xfrm>
          <a:off x="0" y="0"/>
          <a:ext cx="0" cy="0"/>
          <a:chOff x="0" y="0"/>
          <a:chExt cx="0" cy="0"/>
        </a:xfrm>
      </p:grpSpPr>
      <p:sp>
        <p:nvSpPr>
          <p:cNvPr id="107" name="Google Shape;107;p121"/>
          <p:cNvSpPr txBox="1"/>
          <p:nvPr>
            <p:ph type="ctrTitle"/>
          </p:nvPr>
        </p:nvSpPr>
        <p:spPr>
          <a:xfrm>
            <a:off x="874713" y="986624"/>
            <a:ext cx="5221287"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121"/>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09" name="Google Shape;109;p121"/>
          <p:cNvSpPr/>
          <p:nvPr>
            <p:ph idx="2" type="pic"/>
          </p:nvPr>
        </p:nvSpPr>
        <p:spPr>
          <a:xfrm>
            <a:off x="3581930" y="2628900"/>
            <a:ext cx="2500311" cy="1924049"/>
          </a:xfrm>
          <a:prstGeom prst="round2SameRect">
            <a:avLst>
              <a:gd fmla="val 3301" name="adj1"/>
              <a:gd fmla="val 0" name="adj2"/>
            </a:avLst>
          </a:prstGeom>
          <a:solidFill>
            <a:srgbClr val="FFE8CB"/>
          </a:solidFill>
          <a:ln>
            <a:noFill/>
          </a:ln>
        </p:spPr>
      </p:sp>
      <p:sp>
        <p:nvSpPr>
          <p:cNvPr id="110" name="Google Shape;110;p121"/>
          <p:cNvSpPr/>
          <p:nvPr>
            <p:ph idx="3" type="pic"/>
          </p:nvPr>
        </p:nvSpPr>
        <p:spPr>
          <a:xfrm>
            <a:off x="874713" y="2628900"/>
            <a:ext cx="2500311" cy="1924049"/>
          </a:xfrm>
          <a:prstGeom prst="round2SameRect">
            <a:avLst>
              <a:gd fmla="val 3301" name="adj1"/>
              <a:gd fmla="val 0" name="adj2"/>
            </a:avLst>
          </a:prstGeom>
          <a:solidFill>
            <a:srgbClr val="FFE8CB"/>
          </a:solidFill>
          <a:ln>
            <a:noFill/>
          </a:ln>
        </p:spPr>
      </p:sp>
      <p:sp>
        <p:nvSpPr>
          <p:cNvPr id="111" name="Google Shape;111;p121"/>
          <p:cNvSpPr/>
          <p:nvPr>
            <p:ph idx="4" type="pic"/>
          </p:nvPr>
        </p:nvSpPr>
        <p:spPr>
          <a:xfrm>
            <a:off x="6289147" y="2628899"/>
            <a:ext cx="2500311" cy="1924049"/>
          </a:xfrm>
          <a:prstGeom prst="round2SameRect">
            <a:avLst>
              <a:gd fmla="val 3301" name="adj1"/>
              <a:gd fmla="val 0" name="adj2"/>
            </a:avLst>
          </a:prstGeom>
          <a:solidFill>
            <a:srgbClr val="FFE8CB"/>
          </a:solidFill>
          <a:ln>
            <a:noFill/>
          </a:ln>
        </p:spPr>
      </p:sp>
      <p:sp>
        <p:nvSpPr>
          <p:cNvPr id="112" name="Google Shape;112;p121"/>
          <p:cNvSpPr/>
          <p:nvPr>
            <p:ph idx="5" type="pic"/>
          </p:nvPr>
        </p:nvSpPr>
        <p:spPr>
          <a:xfrm>
            <a:off x="8996364" y="2628900"/>
            <a:ext cx="2500311" cy="1924049"/>
          </a:xfrm>
          <a:prstGeom prst="round2SameRect">
            <a:avLst>
              <a:gd fmla="val 3301" name="adj1"/>
              <a:gd fmla="val 0" name="adj2"/>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07"/>
                                        </p:tgtEl>
                                        <p:attrNameLst>
                                          <p:attrName>style.visibility</p:attrName>
                                        </p:attrNameLst>
                                      </p:cBhvr>
                                      <p:to>
                                        <p:strVal val="visible"/>
                                      </p:to>
                                    </p:set>
                                    <p:anim calcmode="lin" valueType="num">
                                      <p:cBhvr additive="base">
                                        <p:cTn dur="2000"/>
                                        <p:tgtEl>
                                          <p:spTgt spid="10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0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1750"/>
                                        <p:tgtEl>
                                          <p:spTgt spid="11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8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1750"/>
                                        <p:tgtEl>
                                          <p:spTgt spid="10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600"/>
                                  </p:stCondLst>
                                  <p:childTnLst>
                                    <p:set>
                                      <p:cBhvr>
                                        <p:cTn dur="1" fill="hold">
                                          <p:stCondLst>
                                            <p:cond delay="0"/>
                                          </p:stCondLst>
                                        </p:cTn>
                                        <p:tgtEl>
                                          <p:spTgt spid="111"/>
                                        </p:tgtEl>
                                        <p:attrNameLst>
                                          <p:attrName>style.visibility</p:attrName>
                                        </p:attrNameLst>
                                      </p:cBhvr>
                                      <p:to>
                                        <p:strVal val="visible"/>
                                      </p:to>
                                    </p:set>
                                    <p:anim calcmode="lin" valueType="num">
                                      <p:cBhvr additive="base">
                                        <p:cTn dur="1750"/>
                                        <p:tgtEl>
                                          <p:spTgt spid="11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3500"/>
                                  </p:stCondLst>
                                  <p:childTnLst>
                                    <p:set>
                                      <p:cBhvr>
                                        <p:cTn dur="1" fill="hold">
                                          <p:stCondLst>
                                            <p:cond delay="0"/>
                                          </p:stCondLst>
                                        </p:cTn>
                                        <p:tgtEl>
                                          <p:spTgt spid="112"/>
                                        </p:tgtEl>
                                        <p:attrNameLst>
                                          <p:attrName>style.visibility</p:attrName>
                                        </p:attrNameLst>
                                      </p:cBhvr>
                                      <p:to>
                                        <p:strVal val="visible"/>
                                      </p:to>
                                    </p:set>
                                    <p:anim calcmode="lin" valueType="num">
                                      <p:cBhvr additive="base">
                                        <p:cTn dur="1750"/>
                                        <p:tgtEl>
                                          <p:spTgt spid="11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itle Slide">
  <p:cSld name="23_Title Slide">
    <p:spTree>
      <p:nvGrpSpPr>
        <p:cNvPr id="113" name="Shape 113"/>
        <p:cNvGrpSpPr/>
        <p:nvPr/>
      </p:nvGrpSpPr>
      <p:grpSpPr>
        <a:xfrm>
          <a:off x="0" y="0"/>
          <a:ext cx="0" cy="0"/>
          <a:chOff x="0" y="0"/>
          <a:chExt cx="0" cy="0"/>
        </a:xfrm>
      </p:grpSpPr>
      <p:sp>
        <p:nvSpPr>
          <p:cNvPr id="114" name="Google Shape;114;p122"/>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122"/>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16" name="Google Shape;116;p122"/>
          <p:cNvSpPr/>
          <p:nvPr>
            <p:ph idx="2" type="pic"/>
          </p:nvPr>
        </p:nvSpPr>
        <p:spPr>
          <a:xfrm>
            <a:off x="874713" y="2089936"/>
            <a:ext cx="3259137" cy="1924049"/>
          </a:xfrm>
          <a:prstGeom prst="roundRect">
            <a:avLst>
              <a:gd fmla="val 4291" name="adj"/>
            </a:avLst>
          </a:prstGeom>
          <a:solidFill>
            <a:srgbClr val="FFE8CB"/>
          </a:solidFill>
          <a:ln>
            <a:noFill/>
          </a:ln>
        </p:spPr>
      </p:sp>
      <p:sp>
        <p:nvSpPr>
          <p:cNvPr id="117" name="Google Shape;117;p122"/>
          <p:cNvSpPr/>
          <p:nvPr>
            <p:ph idx="3" type="pic"/>
          </p:nvPr>
        </p:nvSpPr>
        <p:spPr>
          <a:xfrm>
            <a:off x="874713" y="4166386"/>
            <a:ext cx="3259137" cy="1924049"/>
          </a:xfrm>
          <a:prstGeom prst="roundRect">
            <a:avLst>
              <a:gd fmla="val 3796"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500"/>
                                        <p:tgtEl>
                                          <p:spTgt spid="114"/>
                                        </p:tgtEl>
                                      </p:cBhvr>
                                    </p:animEffect>
                                  </p:childTnLst>
                                </p:cTn>
                              </p:par>
                              <p:par>
                                <p:cTn fill="hold" nodeType="withEffect" presetClass="entr" presetID="2" presetSubtype="8">
                                  <p:stCondLst>
                                    <p:cond delay="800"/>
                                  </p:stCondLst>
                                  <p:childTnLst>
                                    <p:set>
                                      <p:cBhvr>
                                        <p:cTn dur="1" fill="hold">
                                          <p:stCondLst>
                                            <p:cond delay="0"/>
                                          </p:stCondLst>
                                        </p:cTn>
                                        <p:tgtEl>
                                          <p:spTgt spid="116"/>
                                        </p:tgtEl>
                                        <p:attrNameLst>
                                          <p:attrName>style.visibility</p:attrName>
                                        </p:attrNameLst>
                                      </p:cBhvr>
                                      <p:to>
                                        <p:strVal val="visible"/>
                                      </p:to>
                                    </p:set>
                                    <p:anim calcmode="lin" valueType="num">
                                      <p:cBhvr additive="base">
                                        <p:cTn dur="1750"/>
                                        <p:tgtEl>
                                          <p:spTgt spid="11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17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1750"/>
                                        <p:tgtEl>
                                          <p:spTgt spid="11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Title Slide">
  <p:cSld name="32_Title Slide">
    <p:spTree>
      <p:nvGrpSpPr>
        <p:cNvPr id="118" name="Shape 118"/>
        <p:cNvGrpSpPr/>
        <p:nvPr/>
      </p:nvGrpSpPr>
      <p:grpSpPr>
        <a:xfrm>
          <a:off x="0" y="0"/>
          <a:ext cx="0" cy="0"/>
          <a:chOff x="0" y="0"/>
          <a:chExt cx="0" cy="0"/>
        </a:xfrm>
      </p:grpSpPr>
      <p:sp>
        <p:nvSpPr>
          <p:cNvPr id="119" name="Google Shape;119;p123"/>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123"/>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21" name="Google Shape;121;p123"/>
          <p:cNvSpPr/>
          <p:nvPr>
            <p:ph idx="2" type="pic"/>
          </p:nvPr>
        </p:nvSpPr>
        <p:spPr>
          <a:xfrm>
            <a:off x="0" y="4874342"/>
            <a:ext cx="12192000" cy="1983658"/>
          </a:xfrm>
          <a:prstGeom prst="roundRect">
            <a:avLst>
              <a:gd fmla="val 0"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1500"/>
                                        <p:tgtEl>
                                          <p:spTgt spid="119"/>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1500"/>
                                  </p:stCondLst>
                                  <p:childTnLst>
                                    <p:set>
                                      <p:cBhvr>
                                        <p:cTn dur="1" fill="hold">
                                          <p:stCondLst>
                                            <p:cond delay="0"/>
                                          </p:stCondLst>
                                        </p:cTn>
                                        <p:tgtEl>
                                          <p:spTgt spid="121"/>
                                        </p:tgtEl>
                                        <p:attrNameLst>
                                          <p:attrName>style.visibility</p:attrName>
                                        </p:attrNameLst>
                                      </p:cBhvr>
                                      <p:to>
                                        <p:strVal val="visible"/>
                                      </p:to>
                                    </p:set>
                                    <p:animEffect filter="fade" transition="in">
                                      <p:cBhvr>
                                        <p:cTn dur="1500"/>
                                        <p:tgtEl>
                                          <p:spTgt spid="1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122" name="Shape 122"/>
        <p:cNvGrpSpPr/>
        <p:nvPr/>
      </p:nvGrpSpPr>
      <p:grpSpPr>
        <a:xfrm>
          <a:off x="0" y="0"/>
          <a:ext cx="0" cy="0"/>
          <a:chOff x="0" y="0"/>
          <a:chExt cx="0" cy="0"/>
        </a:xfrm>
      </p:grpSpPr>
      <p:sp>
        <p:nvSpPr>
          <p:cNvPr id="123" name="Google Shape;123;p126"/>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126"/>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25" name="Google Shape;125;p126"/>
          <p:cNvSpPr/>
          <p:nvPr>
            <p:ph idx="2" type="pic"/>
          </p:nvPr>
        </p:nvSpPr>
        <p:spPr>
          <a:xfrm>
            <a:off x="1043107" y="2485964"/>
            <a:ext cx="2109668" cy="1924049"/>
          </a:xfrm>
          <a:prstGeom prst="round2SameRect">
            <a:avLst>
              <a:gd fmla="val 3301" name="adj1"/>
              <a:gd fmla="val 0" name="adj2"/>
            </a:avLst>
          </a:prstGeom>
          <a:noFill/>
          <a:ln>
            <a:noFill/>
          </a:ln>
        </p:spPr>
      </p:sp>
      <p:sp>
        <p:nvSpPr>
          <p:cNvPr id="126" name="Google Shape;126;p126"/>
          <p:cNvSpPr/>
          <p:nvPr>
            <p:ph idx="3" type="pic"/>
          </p:nvPr>
        </p:nvSpPr>
        <p:spPr>
          <a:xfrm>
            <a:off x="3768275" y="2485964"/>
            <a:ext cx="2109668" cy="1924049"/>
          </a:xfrm>
          <a:prstGeom prst="round2SameRect">
            <a:avLst>
              <a:gd fmla="val 3301" name="adj1"/>
              <a:gd fmla="val 0" name="adj2"/>
            </a:avLst>
          </a:prstGeom>
          <a:noFill/>
          <a:ln>
            <a:noFill/>
          </a:ln>
        </p:spPr>
      </p:sp>
      <p:sp>
        <p:nvSpPr>
          <p:cNvPr id="127" name="Google Shape;127;p126"/>
          <p:cNvSpPr/>
          <p:nvPr>
            <p:ph idx="4" type="pic"/>
          </p:nvPr>
        </p:nvSpPr>
        <p:spPr>
          <a:xfrm>
            <a:off x="6493443" y="2485964"/>
            <a:ext cx="2109668" cy="1924049"/>
          </a:xfrm>
          <a:prstGeom prst="round2SameRect">
            <a:avLst>
              <a:gd fmla="val 3301" name="adj1"/>
              <a:gd fmla="val 0" name="adj2"/>
            </a:avLst>
          </a:prstGeom>
          <a:noFill/>
          <a:ln>
            <a:noFill/>
          </a:ln>
        </p:spPr>
      </p:sp>
      <p:sp>
        <p:nvSpPr>
          <p:cNvPr id="128" name="Google Shape;128;p126"/>
          <p:cNvSpPr/>
          <p:nvPr>
            <p:ph idx="5" type="pic"/>
          </p:nvPr>
        </p:nvSpPr>
        <p:spPr>
          <a:xfrm>
            <a:off x="9218612" y="2485964"/>
            <a:ext cx="2109668" cy="1924049"/>
          </a:xfrm>
          <a:prstGeom prst="round2SameRect">
            <a:avLst>
              <a:gd fmla="val 3301" name="adj1"/>
              <a:gd fmla="val 0" name="adj2"/>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750"/>
                                        <p:tgtEl>
                                          <p:spTgt spid="123"/>
                                        </p:tgtEl>
                                      </p:cBhvr>
                                    </p:animEffect>
                                  </p:childTnLst>
                                </p:cTn>
                              </p:par>
                              <p:par>
                                <p:cTn fill="hold" nodeType="withEffect" presetClass="entr" presetID="10" presetSubtype="0">
                                  <p:stCondLst>
                                    <p:cond delay="1700"/>
                                  </p:stCondLst>
                                  <p:childTnLst>
                                    <p:set>
                                      <p:cBhvr>
                                        <p:cTn dur="1" fill="hold">
                                          <p:stCondLst>
                                            <p:cond delay="0"/>
                                          </p:stCondLst>
                                        </p:cTn>
                                        <p:tgtEl>
                                          <p:spTgt spid="125"/>
                                        </p:tgtEl>
                                        <p:attrNameLst>
                                          <p:attrName>style.visibility</p:attrName>
                                        </p:attrNameLst>
                                      </p:cBhvr>
                                      <p:to>
                                        <p:strVal val="visible"/>
                                      </p:to>
                                    </p:set>
                                    <p:animEffect filter="fade" transition="in">
                                      <p:cBhvr>
                                        <p:cTn dur="1250"/>
                                        <p:tgtEl>
                                          <p:spTgt spid="125"/>
                                        </p:tgtEl>
                                      </p:cBhvr>
                                    </p:animEffect>
                                  </p:childTnLst>
                                </p:cTn>
                              </p:par>
                              <p:par>
                                <p:cTn fill="hold" nodeType="withEffect" presetClass="entr" presetID="10" presetSubtype="0">
                                  <p:stCondLst>
                                    <p:cond delay="2500"/>
                                  </p:stCondLst>
                                  <p:childTnLst>
                                    <p:set>
                                      <p:cBhvr>
                                        <p:cTn dur="1" fill="hold">
                                          <p:stCondLst>
                                            <p:cond delay="0"/>
                                          </p:stCondLst>
                                        </p:cTn>
                                        <p:tgtEl>
                                          <p:spTgt spid="126"/>
                                        </p:tgtEl>
                                        <p:attrNameLst>
                                          <p:attrName>style.visibility</p:attrName>
                                        </p:attrNameLst>
                                      </p:cBhvr>
                                      <p:to>
                                        <p:strVal val="visible"/>
                                      </p:to>
                                    </p:set>
                                    <p:animEffect filter="fade" transition="in">
                                      <p:cBhvr>
                                        <p:cTn dur="1250"/>
                                        <p:tgtEl>
                                          <p:spTgt spid="126"/>
                                        </p:tgtEl>
                                      </p:cBhvr>
                                    </p:animEffect>
                                  </p:childTnLst>
                                </p:cTn>
                              </p:par>
                              <p:par>
                                <p:cTn fill="hold" nodeType="withEffect" presetClass="entr" presetID="10" presetSubtype="0">
                                  <p:stCondLst>
                                    <p:cond delay="3100"/>
                                  </p:stCondLst>
                                  <p:childTnLst>
                                    <p:set>
                                      <p:cBhvr>
                                        <p:cTn dur="1" fill="hold">
                                          <p:stCondLst>
                                            <p:cond delay="0"/>
                                          </p:stCondLst>
                                        </p:cTn>
                                        <p:tgtEl>
                                          <p:spTgt spid="127"/>
                                        </p:tgtEl>
                                        <p:attrNameLst>
                                          <p:attrName>style.visibility</p:attrName>
                                        </p:attrNameLst>
                                      </p:cBhvr>
                                      <p:to>
                                        <p:strVal val="visible"/>
                                      </p:to>
                                    </p:set>
                                    <p:animEffect filter="fade" transition="in">
                                      <p:cBhvr>
                                        <p:cTn dur="1250"/>
                                        <p:tgtEl>
                                          <p:spTgt spid="127"/>
                                        </p:tgtEl>
                                      </p:cBhvr>
                                    </p:animEffect>
                                  </p:childTnLst>
                                </p:cTn>
                              </p:par>
                              <p:par>
                                <p:cTn fill="hold" nodeType="withEffect" presetClass="entr" presetID="10" presetSubtype="0">
                                  <p:stCondLst>
                                    <p:cond delay="4000"/>
                                  </p:stCondLst>
                                  <p:childTnLst>
                                    <p:set>
                                      <p:cBhvr>
                                        <p:cTn dur="1" fill="hold">
                                          <p:stCondLst>
                                            <p:cond delay="0"/>
                                          </p:stCondLst>
                                        </p:cTn>
                                        <p:tgtEl>
                                          <p:spTgt spid="128"/>
                                        </p:tgtEl>
                                        <p:attrNameLst>
                                          <p:attrName>style.visibility</p:attrName>
                                        </p:attrNameLst>
                                      </p:cBhvr>
                                      <p:to>
                                        <p:strVal val="visible"/>
                                      </p:to>
                                    </p:set>
                                    <p:animEffect filter="fade" transition="in">
                                      <p:cBhvr>
                                        <p:cTn dur="1250"/>
                                        <p:tgtEl>
                                          <p:spTgt spid="1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itle Slide">
  <p:cSld name="19_Title Slide">
    <p:spTree>
      <p:nvGrpSpPr>
        <p:cNvPr id="129" name="Shape 129"/>
        <p:cNvGrpSpPr/>
        <p:nvPr/>
      </p:nvGrpSpPr>
      <p:grpSpPr>
        <a:xfrm>
          <a:off x="0" y="0"/>
          <a:ext cx="0" cy="0"/>
          <a:chOff x="0" y="0"/>
          <a:chExt cx="0" cy="0"/>
        </a:xfrm>
      </p:grpSpPr>
      <p:sp>
        <p:nvSpPr>
          <p:cNvPr id="130" name="Google Shape;130;p127"/>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31" name="Google Shape;131;p127"/>
          <p:cNvSpPr/>
          <p:nvPr>
            <p:ph idx="2" type="pic"/>
          </p:nvPr>
        </p:nvSpPr>
        <p:spPr>
          <a:xfrm>
            <a:off x="4723849" y="352425"/>
            <a:ext cx="2744301" cy="2971799"/>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700"/>
                                  </p:stCondLst>
                                  <p:childTnLst>
                                    <p:set>
                                      <p:cBhvr>
                                        <p:cTn dur="1" fill="hold">
                                          <p:stCondLst>
                                            <p:cond delay="0"/>
                                          </p:stCondLst>
                                        </p:cTn>
                                        <p:tgtEl>
                                          <p:spTgt spid="131"/>
                                        </p:tgtEl>
                                        <p:attrNameLst>
                                          <p:attrName>style.visibility</p:attrName>
                                        </p:attrNameLst>
                                      </p:cBhvr>
                                      <p:to>
                                        <p:strVal val="visible"/>
                                      </p:to>
                                    </p:set>
                                    <p:animEffect filter="fade" transition="in">
                                      <p:cBhvr>
                                        <p:cTn dur="1500"/>
                                        <p:tgtEl>
                                          <p:spTgt spid="1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19" name="Shape 19"/>
        <p:cNvGrpSpPr/>
        <p:nvPr/>
      </p:nvGrpSpPr>
      <p:grpSpPr>
        <a:xfrm>
          <a:off x="0" y="0"/>
          <a:ext cx="0" cy="0"/>
          <a:chOff x="0" y="0"/>
          <a:chExt cx="0" cy="0"/>
        </a:xfrm>
      </p:grpSpPr>
      <p:sp>
        <p:nvSpPr>
          <p:cNvPr id="20" name="Google Shape;20;p103"/>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03"/>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500"/>
                                        <p:tgtEl>
                                          <p:spTgt spid="2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itle Slide">
  <p:cSld name="21_Title Slide">
    <p:spTree>
      <p:nvGrpSpPr>
        <p:cNvPr id="132" name="Shape 132"/>
        <p:cNvGrpSpPr/>
        <p:nvPr/>
      </p:nvGrpSpPr>
      <p:grpSpPr>
        <a:xfrm>
          <a:off x="0" y="0"/>
          <a:ext cx="0" cy="0"/>
          <a:chOff x="0" y="0"/>
          <a:chExt cx="0" cy="0"/>
        </a:xfrm>
      </p:grpSpPr>
      <p:sp>
        <p:nvSpPr>
          <p:cNvPr id="133" name="Google Shape;133;p129"/>
          <p:cNvSpPr/>
          <p:nvPr/>
        </p:nvSpPr>
        <p:spPr>
          <a:xfrm>
            <a:off x="874713" y="2524124"/>
            <a:ext cx="10621962" cy="2324101"/>
          </a:xfrm>
          <a:prstGeom prst="roundRect">
            <a:avLst>
              <a:gd fmla="val 2416"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000"/>
              <a:buFont typeface="Poppins"/>
              <a:buNone/>
            </a:pPr>
            <a:r>
              <a:t/>
            </a:r>
            <a:endParaRPr b="1" i="0" sz="3000" u="none" cap="none" strike="noStrike">
              <a:solidFill>
                <a:srgbClr val="000000"/>
              </a:solidFill>
              <a:latin typeface="Arial"/>
              <a:ea typeface="Arial"/>
              <a:cs typeface="Arial"/>
              <a:sym typeface="Arial"/>
            </a:endParaRPr>
          </a:p>
        </p:txBody>
      </p:sp>
      <p:sp>
        <p:nvSpPr>
          <p:cNvPr id="134" name="Google Shape;134;p129"/>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129"/>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36" name="Google Shape;136;p129"/>
          <p:cNvSpPr/>
          <p:nvPr>
            <p:ph idx="2" type="pic"/>
          </p:nvPr>
        </p:nvSpPr>
        <p:spPr>
          <a:xfrm>
            <a:off x="1227623" y="2838450"/>
            <a:ext cx="2220427" cy="2009775"/>
          </a:xfrm>
          <a:prstGeom prst="rect">
            <a:avLst/>
          </a:prstGeom>
          <a:noFill/>
          <a:ln>
            <a:noFill/>
          </a:ln>
        </p:spPr>
      </p:sp>
      <p:sp>
        <p:nvSpPr>
          <p:cNvPr id="137" name="Google Shape;137;p129"/>
          <p:cNvSpPr/>
          <p:nvPr>
            <p:ph idx="3" type="pic"/>
          </p:nvPr>
        </p:nvSpPr>
        <p:spPr>
          <a:xfrm>
            <a:off x="3800960" y="2838450"/>
            <a:ext cx="2220427" cy="2009775"/>
          </a:xfrm>
          <a:prstGeom prst="rect">
            <a:avLst/>
          </a:prstGeom>
          <a:noFill/>
          <a:ln>
            <a:noFill/>
          </a:ln>
        </p:spPr>
      </p:sp>
      <p:sp>
        <p:nvSpPr>
          <p:cNvPr id="138" name="Google Shape;138;p129"/>
          <p:cNvSpPr/>
          <p:nvPr>
            <p:ph idx="4" type="pic"/>
          </p:nvPr>
        </p:nvSpPr>
        <p:spPr>
          <a:xfrm>
            <a:off x="6374297" y="2838450"/>
            <a:ext cx="2220427" cy="2009775"/>
          </a:xfrm>
          <a:prstGeom prst="rect">
            <a:avLst/>
          </a:prstGeom>
          <a:noFill/>
          <a:ln>
            <a:noFill/>
          </a:ln>
        </p:spPr>
      </p:sp>
      <p:sp>
        <p:nvSpPr>
          <p:cNvPr id="139" name="Google Shape;139;p129"/>
          <p:cNvSpPr/>
          <p:nvPr>
            <p:ph idx="5" type="pic"/>
          </p:nvPr>
        </p:nvSpPr>
        <p:spPr>
          <a:xfrm>
            <a:off x="8947634" y="2838450"/>
            <a:ext cx="2220427" cy="2009775"/>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750"/>
                                        <p:tgtEl>
                                          <p:spTgt spid="134"/>
                                        </p:tgtEl>
                                      </p:cBhvr>
                                    </p:animEffect>
                                  </p:childTnLst>
                                </p:cTn>
                              </p:par>
                              <p:par>
                                <p:cTn fill="hold" nodeType="withEffect" presetClass="entr" presetID="10" presetSubtype="0">
                                  <p:stCondLst>
                                    <p:cond delay="1100"/>
                                  </p:stCondLst>
                                  <p:childTnLst>
                                    <p:set>
                                      <p:cBhvr>
                                        <p:cTn dur="1" fill="hold">
                                          <p:stCondLst>
                                            <p:cond delay="0"/>
                                          </p:stCondLst>
                                        </p:cTn>
                                        <p:tgtEl>
                                          <p:spTgt spid="133"/>
                                        </p:tgtEl>
                                        <p:attrNameLst>
                                          <p:attrName>style.visibility</p:attrName>
                                        </p:attrNameLst>
                                      </p:cBhvr>
                                      <p:to>
                                        <p:strVal val="visible"/>
                                      </p:to>
                                    </p:set>
                                    <p:animEffect filter="fade" transition="in">
                                      <p:cBhvr>
                                        <p:cTn dur="2000"/>
                                        <p:tgtEl>
                                          <p:spTgt spid="133"/>
                                        </p:tgtEl>
                                      </p:cBhvr>
                                    </p:animEffect>
                                  </p:childTnLst>
                                </p:cTn>
                              </p:par>
                              <p:par>
                                <p:cTn fill="hold" nodeType="withEffect" presetClass="entr" presetID="10" presetSubtype="0">
                                  <p:stCondLst>
                                    <p:cond delay="1900"/>
                                  </p:stCondLst>
                                  <p:childTnLst>
                                    <p:set>
                                      <p:cBhvr>
                                        <p:cTn dur="1" fill="hold">
                                          <p:stCondLst>
                                            <p:cond delay="0"/>
                                          </p:stCondLst>
                                        </p:cTn>
                                        <p:tgtEl>
                                          <p:spTgt spid="136"/>
                                        </p:tgtEl>
                                        <p:attrNameLst>
                                          <p:attrName>style.visibility</p:attrName>
                                        </p:attrNameLst>
                                      </p:cBhvr>
                                      <p:to>
                                        <p:strVal val="visible"/>
                                      </p:to>
                                    </p:set>
                                    <p:animEffect filter="fade" transition="in">
                                      <p:cBhvr>
                                        <p:cTn dur="1500"/>
                                        <p:tgtEl>
                                          <p:spTgt spid="136"/>
                                        </p:tgtEl>
                                      </p:cBhvr>
                                    </p:animEffect>
                                  </p:childTnLst>
                                </p:cTn>
                              </p:par>
                              <p:par>
                                <p:cTn fill="hold" nodeType="withEffect" presetClass="entr" presetID="10" presetSubtype="0">
                                  <p:stCondLst>
                                    <p:cond delay="2500"/>
                                  </p:stCondLst>
                                  <p:childTnLst>
                                    <p:set>
                                      <p:cBhvr>
                                        <p:cTn dur="1" fill="hold">
                                          <p:stCondLst>
                                            <p:cond delay="0"/>
                                          </p:stCondLst>
                                        </p:cTn>
                                        <p:tgtEl>
                                          <p:spTgt spid="137"/>
                                        </p:tgtEl>
                                        <p:attrNameLst>
                                          <p:attrName>style.visibility</p:attrName>
                                        </p:attrNameLst>
                                      </p:cBhvr>
                                      <p:to>
                                        <p:strVal val="visible"/>
                                      </p:to>
                                    </p:set>
                                    <p:animEffect filter="fade" transition="in">
                                      <p:cBhvr>
                                        <p:cTn dur="1500"/>
                                        <p:tgtEl>
                                          <p:spTgt spid="137"/>
                                        </p:tgtEl>
                                      </p:cBhvr>
                                    </p:animEffect>
                                  </p:childTnLst>
                                </p:cTn>
                              </p:par>
                              <p:par>
                                <p:cTn fill="hold" nodeType="withEffect" presetClass="entr" presetID="10" presetSubtype="0">
                                  <p:stCondLst>
                                    <p:cond delay="3200"/>
                                  </p:stCondLst>
                                  <p:childTnLst>
                                    <p:set>
                                      <p:cBhvr>
                                        <p:cTn dur="1" fill="hold">
                                          <p:stCondLst>
                                            <p:cond delay="0"/>
                                          </p:stCondLst>
                                        </p:cTn>
                                        <p:tgtEl>
                                          <p:spTgt spid="138"/>
                                        </p:tgtEl>
                                        <p:attrNameLst>
                                          <p:attrName>style.visibility</p:attrName>
                                        </p:attrNameLst>
                                      </p:cBhvr>
                                      <p:to>
                                        <p:strVal val="visible"/>
                                      </p:to>
                                    </p:set>
                                    <p:animEffect filter="fade" transition="in">
                                      <p:cBhvr>
                                        <p:cTn dur="1500"/>
                                        <p:tgtEl>
                                          <p:spTgt spid="138"/>
                                        </p:tgtEl>
                                      </p:cBhvr>
                                    </p:animEffect>
                                  </p:childTnLst>
                                </p:cTn>
                              </p:par>
                              <p:par>
                                <p:cTn fill="hold" nodeType="withEffect" presetClass="entr" presetID="10" presetSubtype="0">
                                  <p:stCondLst>
                                    <p:cond delay="4000"/>
                                  </p:stCondLst>
                                  <p:childTnLst>
                                    <p:set>
                                      <p:cBhvr>
                                        <p:cTn dur="1" fill="hold">
                                          <p:stCondLst>
                                            <p:cond delay="0"/>
                                          </p:stCondLst>
                                        </p:cTn>
                                        <p:tgtEl>
                                          <p:spTgt spid="139"/>
                                        </p:tgtEl>
                                        <p:attrNameLst>
                                          <p:attrName>style.visibility</p:attrName>
                                        </p:attrNameLst>
                                      </p:cBhvr>
                                      <p:to>
                                        <p:strVal val="visible"/>
                                      </p:to>
                                    </p:set>
                                    <p:animEffect filter="fade" transition="in">
                                      <p:cBhvr>
                                        <p:cTn dur="1500"/>
                                        <p:tgtEl>
                                          <p:spTgt spid="1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Title Slide">
  <p:cSld name="37_Title Slide">
    <p:spTree>
      <p:nvGrpSpPr>
        <p:cNvPr id="140" name="Shape 140"/>
        <p:cNvGrpSpPr/>
        <p:nvPr/>
      </p:nvGrpSpPr>
      <p:grpSpPr>
        <a:xfrm>
          <a:off x="0" y="0"/>
          <a:ext cx="0" cy="0"/>
          <a:chOff x="0" y="0"/>
          <a:chExt cx="0" cy="0"/>
        </a:xfrm>
      </p:grpSpPr>
      <p:sp>
        <p:nvSpPr>
          <p:cNvPr id="141" name="Google Shape;141;p130"/>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130"/>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43" name="Google Shape;143;p130"/>
          <p:cNvSpPr/>
          <p:nvPr>
            <p:ph idx="2" type="pic"/>
          </p:nvPr>
        </p:nvSpPr>
        <p:spPr>
          <a:xfrm>
            <a:off x="874712" y="2184400"/>
            <a:ext cx="2605088" cy="1934594"/>
          </a:xfrm>
          <a:prstGeom prst="roundRect">
            <a:avLst>
              <a:gd fmla="val 4291" name="adj"/>
            </a:avLst>
          </a:prstGeom>
          <a:solidFill>
            <a:srgbClr val="FFE8CB"/>
          </a:solidFill>
          <a:ln>
            <a:noFill/>
          </a:ln>
        </p:spPr>
      </p:sp>
      <p:sp>
        <p:nvSpPr>
          <p:cNvPr id="144" name="Google Shape;144;p130"/>
          <p:cNvSpPr/>
          <p:nvPr>
            <p:ph idx="3" type="pic"/>
          </p:nvPr>
        </p:nvSpPr>
        <p:spPr>
          <a:xfrm>
            <a:off x="3547004" y="2184400"/>
            <a:ext cx="2605088" cy="1934594"/>
          </a:xfrm>
          <a:prstGeom prst="roundRect">
            <a:avLst>
              <a:gd fmla="val 4291" name="adj"/>
            </a:avLst>
          </a:prstGeom>
          <a:solidFill>
            <a:srgbClr val="FFE8CB"/>
          </a:solidFill>
          <a:ln>
            <a:noFill/>
          </a:ln>
        </p:spPr>
      </p:sp>
      <p:sp>
        <p:nvSpPr>
          <p:cNvPr id="145" name="Google Shape;145;p130"/>
          <p:cNvSpPr/>
          <p:nvPr>
            <p:ph idx="4" type="pic"/>
          </p:nvPr>
        </p:nvSpPr>
        <p:spPr>
          <a:xfrm>
            <a:off x="6219294" y="2184400"/>
            <a:ext cx="2605088" cy="1934594"/>
          </a:xfrm>
          <a:prstGeom prst="roundRect">
            <a:avLst>
              <a:gd fmla="val 4291" name="adj"/>
            </a:avLst>
          </a:prstGeom>
          <a:solidFill>
            <a:srgbClr val="FFE8CB"/>
          </a:solidFill>
          <a:ln>
            <a:noFill/>
          </a:ln>
        </p:spPr>
      </p:sp>
      <p:sp>
        <p:nvSpPr>
          <p:cNvPr id="146" name="Google Shape;146;p130"/>
          <p:cNvSpPr/>
          <p:nvPr>
            <p:ph idx="5" type="pic"/>
          </p:nvPr>
        </p:nvSpPr>
        <p:spPr>
          <a:xfrm>
            <a:off x="8891585" y="2184400"/>
            <a:ext cx="2605088" cy="1934594"/>
          </a:xfrm>
          <a:prstGeom prst="roundRect">
            <a:avLst>
              <a:gd fmla="val 4291"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41"/>
                                        </p:tgtEl>
                                        <p:attrNameLst>
                                          <p:attrName>style.visibility</p:attrName>
                                        </p:attrNameLst>
                                      </p:cBhvr>
                                      <p:to>
                                        <p:strVal val="visible"/>
                                      </p:to>
                                    </p:set>
                                    <p:anim calcmode="lin" valueType="num">
                                      <p:cBhvr additive="base">
                                        <p:cTn dur="1500"/>
                                        <p:tgtEl>
                                          <p:spTgt spid="14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700"/>
                                  </p:stCondLst>
                                  <p:childTnLst>
                                    <p:set>
                                      <p:cBhvr>
                                        <p:cTn dur="1" fill="hold">
                                          <p:stCondLst>
                                            <p:cond delay="0"/>
                                          </p:stCondLst>
                                        </p:cTn>
                                        <p:tgtEl>
                                          <p:spTgt spid="143"/>
                                        </p:tgtEl>
                                        <p:attrNameLst>
                                          <p:attrName>style.visibility</p:attrName>
                                        </p:attrNameLst>
                                      </p:cBhvr>
                                      <p:to>
                                        <p:strVal val="visible"/>
                                      </p:to>
                                    </p:set>
                                    <p:anim calcmode="lin" valueType="num">
                                      <p:cBhvr additive="base">
                                        <p:cTn dur="1750"/>
                                        <p:tgtEl>
                                          <p:spTgt spid="14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20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1750"/>
                                        <p:tgtEl>
                                          <p:spTgt spid="14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700"/>
                                  </p:stCondLst>
                                  <p:childTnLst>
                                    <p:set>
                                      <p:cBhvr>
                                        <p:cTn dur="1" fill="hold">
                                          <p:stCondLst>
                                            <p:cond delay="0"/>
                                          </p:stCondLst>
                                        </p:cTn>
                                        <p:tgtEl>
                                          <p:spTgt spid="145"/>
                                        </p:tgtEl>
                                        <p:attrNameLst>
                                          <p:attrName>style.visibility</p:attrName>
                                        </p:attrNameLst>
                                      </p:cBhvr>
                                      <p:to>
                                        <p:strVal val="visible"/>
                                      </p:to>
                                    </p:set>
                                    <p:anim calcmode="lin" valueType="num">
                                      <p:cBhvr additive="base">
                                        <p:cTn dur="1750"/>
                                        <p:tgtEl>
                                          <p:spTgt spid="14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200"/>
                                  </p:stCondLst>
                                  <p:childTnLst>
                                    <p:set>
                                      <p:cBhvr>
                                        <p:cTn dur="1" fill="hold">
                                          <p:stCondLst>
                                            <p:cond delay="0"/>
                                          </p:stCondLst>
                                        </p:cTn>
                                        <p:tgtEl>
                                          <p:spTgt spid="146"/>
                                        </p:tgtEl>
                                        <p:attrNameLst>
                                          <p:attrName>style.visibility</p:attrName>
                                        </p:attrNameLst>
                                      </p:cBhvr>
                                      <p:to>
                                        <p:strVal val="visible"/>
                                      </p:to>
                                    </p:set>
                                    <p:anim calcmode="lin" valueType="num">
                                      <p:cBhvr additive="base">
                                        <p:cTn dur="1750"/>
                                        <p:tgtEl>
                                          <p:spTgt spid="14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Slide">
  <p:cSld name="8_Title Slide">
    <p:spTree>
      <p:nvGrpSpPr>
        <p:cNvPr id="147" name="Shape 147"/>
        <p:cNvGrpSpPr/>
        <p:nvPr/>
      </p:nvGrpSpPr>
      <p:grpSpPr>
        <a:xfrm>
          <a:off x="0" y="0"/>
          <a:ext cx="0" cy="0"/>
          <a:chOff x="0" y="0"/>
          <a:chExt cx="0" cy="0"/>
        </a:xfrm>
      </p:grpSpPr>
      <p:sp>
        <p:nvSpPr>
          <p:cNvPr id="148" name="Google Shape;148;p132"/>
          <p:cNvSpPr/>
          <p:nvPr>
            <p:ph idx="2" type="pic"/>
          </p:nvPr>
        </p:nvSpPr>
        <p:spPr>
          <a:xfrm>
            <a:off x="2986087" y="2419350"/>
            <a:ext cx="6219825" cy="3681182"/>
          </a:xfrm>
          <a:prstGeom prst="roundRect">
            <a:avLst>
              <a:gd fmla="val 3804" name="adj"/>
            </a:avLst>
          </a:prstGeom>
          <a:solidFill>
            <a:srgbClr val="FFE8CB"/>
          </a:solidFill>
          <a:ln>
            <a:noFill/>
          </a:ln>
        </p:spPr>
      </p:sp>
      <p:sp>
        <p:nvSpPr>
          <p:cNvPr id="149" name="Google Shape;149;p132"/>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132"/>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51" name="Google Shape;151;p132"/>
          <p:cNvSpPr/>
          <p:nvPr>
            <p:ph idx="3" type="pic"/>
          </p:nvPr>
        </p:nvSpPr>
        <p:spPr>
          <a:xfrm>
            <a:off x="-3700463" y="2419350"/>
            <a:ext cx="6219825" cy="3681182"/>
          </a:xfrm>
          <a:prstGeom prst="roundRect">
            <a:avLst>
              <a:gd fmla="val 3804" name="adj"/>
            </a:avLst>
          </a:prstGeom>
          <a:solidFill>
            <a:srgbClr val="FFE8CB"/>
          </a:solidFill>
          <a:ln>
            <a:noFill/>
          </a:ln>
        </p:spPr>
      </p:sp>
      <p:sp>
        <p:nvSpPr>
          <p:cNvPr id="152" name="Google Shape;152;p132"/>
          <p:cNvSpPr/>
          <p:nvPr>
            <p:ph idx="4" type="pic"/>
          </p:nvPr>
        </p:nvSpPr>
        <p:spPr>
          <a:xfrm>
            <a:off x="9672637" y="2419350"/>
            <a:ext cx="6219825" cy="3681182"/>
          </a:xfrm>
          <a:prstGeom prst="roundRect">
            <a:avLst>
              <a:gd fmla="val 3804"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900"/>
                                  </p:stCondLst>
                                  <p:childTnLst>
                                    <p:set>
                                      <p:cBhvr>
                                        <p:cTn dur="1" fill="hold">
                                          <p:stCondLst>
                                            <p:cond delay="0"/>
                                          </p:stCondLst>
                                        </p:cTn>
                                        <p:tgtEl>
                                          <p:spTgt spid="151"/>
                                        </p:tgtEl>
                                        <p:attrNameLst>
                                          <p:attrName>style.visibility</p:attrName>
                                        </p:attrNameLst>
                                      </p:cBhvr>
                                      <p:to>
                                        <p:strVal val="visible"/>
                                      </p:to>
                                    </p:set>
                                    <p:anim calcmode="lin" valueType="num">
                                      <p:cBhvr additive="base">
                                        <p:cTn dur="1750"/>
                                        <p:tgtEl>
                                          <p:spTgt spid="15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1700"/>
                                  </p:stCondLst>
                                  <p:childTnLst>
                                    <p:set>
                                      <p:cBhvr>
                                        <p:cTn dur="1" fill="hold">
                                          <p:stCondLst>
                                            <p:cond delay="0"/>
                                          </p:stCondLst>
                                        </p:cTn>
                                        <p:tgtEl>
                                          <p:spTgt spid="148"/>
                                        </p:tgtEl>
                                        <p:attrNameLst>
                                          <p:attrName>style.visibility</p:attrName>
                                        </p:attrNameLst>
                                      </p:cBhvr>
                                      <p:to>
                                        <p:strVal val="visible"/>
                                      </p:to>
                                    </p:set>
                                    <p:anim calcmode="lin" valueType="num">
                                      <p:cBhvr additive="base">
                                        <p:cTn dur="1750"/>
                                        <p:tgtEl>
                                          <p:spTgt spid="14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2700"/>
                                  </p:stCondLst>
                                  <p:childTnLst>
                                    <p:set>
                                      <p:cBhvr>
                                        <p:cTn dur="1" fill="hold">
                                          <p:stCondLst>
                                            <p:cond delay="0"/>
                                          </p:stCondLst>
                                        </p:cTn>
                                        <p:tgtEl>
                                          <p:spTgt spid="152"/>
                                        </p:tgtEl>
                                        <p:attrNameLst>
                                          <p:attrName>style.visibility</p:attrName>
                                        </p:attrNameLst>
                                      </p:cBhvr>
                                      <p:to>
                                        <p:strVal val="visible"/>
                                      </p:to>
                                    </p:set>
                                    <p:anim calcmode="lin" valueType="num">
                                      <p:cBhvr additive="base">
                                        <p:cTn dur="1750"/>
                                        <p:tgtEl>
                                          <p:spTgt spid="152"/>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250"/>
                                        <p:tgtEl>
                                          <p:spTgt spid="1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Slide">
  <p:cSld name="11_Title Slide">
    <p:spTree>
      <p:nvGrpSpPr>
        <p:cNvPr id="153" name="Shape 153"/>
        <p:cNvGrpSpPr/>
        <p:nvPr/>
      </p:nvGrpSpPr>
      <p:grpSpPr>
        <a:xfrm>
          <a:off x="0" y="0"/>
          <a:ext cx="0" cy="0"/>
          <a:chOff x="0" y="0"/>
          <a:chExt cx="0" cy="0"/>
        </a:xfrm>
      </p:grpSpPr>
      <p:sp>
        <p:nvSpPr>
          <p:cNvPr id="154" name="Google Shape;154;p133"/>
          <p:cNvSpPr/>
          <p:nvPr>
            <p:ph idx="2" type="pic"/>
          </p:nvPr>
        </p:nvSpPr>
        <p:spPr>
          <a:xfrm>
            <a:off x="1440387" y="824815"/>
            <a:ext cx="1867963" cy="4042459"/>
          </a:xfrm>
          <a:prstGeom prst="roundRect">
            <a:avLst>
              <a:gd fmla="val 9715" name="adj"/>
            </a:avLst>
          </a:prstGeom>
          <a:solidFill>
            <a:srgbClr val="FFE8CB"/>
          </a:solidFill>
          <a:ln>
            <a:noFill/>
          </a:ln>
        </p:spPr>
      </p:sp>
      <p:sp>
        <p:nvSpPr>
          <p:cNvPr id="155" name="Google Shape;155;p133"/>
          <p:cNvSpPr/>
          <p:nvPr>
            <p:ph idx="3" type="pic"/>
          </p:nvPr>
        </p:nvSpPr>
        <p:spPr>
          <a:xfrm>
            <a:off x="3989677" y="824815"/>
            <a:ext cx="1867963" cy="4042459"/>
          </a:xfrm>
          <a:prstGeom prst="roundRect">
            <a:avLst>
              <a:gd fmla="val 9715" name="adj"/>
            </a:avLst>
          </a:prstGeom>
          <a:solidFill>
            <a:srgbClr val="FFE8CB"/>
          </a:solidFill>
          <a:ln>
            <a:noFill/>
          </a:ln>
        </p:spPr>
      </p:sp>
      <p:sp>
        <p:nvSpPr>
          <p:cNvPr id="156" name="Google Shape;156;p133"/>
          <p:cNvSpPr/>
          <p:nvPr>
            <p:ph idx="4" type="pic"/>
          </p:nvPr>
        </p:nvSpPr>
        <p:spPr>
          <a:xfrm>
            <a:off x="6530054" y="824815"/>
            <a:ext cx="1867963" cy="4042459"/>
          </a:xfrm>
          <a:prstGeom prst="roundRect">
            <a:avLst>
              <a:gd fmla="val 9715" name="adj"/>
            </a:avLst>
          </a:prstGeom>
          <a:solidFill>
            <a:srgbClr val="FFE8CB"/>
          </a:solidFill>
          <a:ln>
            <a:noFill/>
          </a:ln>
        </p:spPr>
      </p:sp>
      <p:sp>
        <p:nvSpPr>
          <p:cNvPr id="157" name="Google Shape;157;p133"/>
          <p:cNvSpPr/>
          <p:nvPr>
            <p:ph idx="5" type="pic"/>
          </p:nvPr>
        </p:nvSpPr>
        <p:spPr>
          <a:xfrm>
            <a:off x="9079344" y="824815"/>
            <a:ext cx="1867963" cy="4042459"/>
          </a:xfrm>
          <a:prstGeom prst="roundRect">
            <a:avLst>
              <a:gd fmla="val 9715" name="adj"/>
            </a:avLst>
          </a:prstGeom>
          <a:solidFill>
            <a:srgbClr val="FFE8CB"/>
          </a:solidFill>
          <a:ln>
            <a:noFill/>
          </a:ln>
        </p:spPr>
      </p:sp>
      <p:sp>
        <p:nvSpPr>
          <p:cNvPr id="158" name="Google Shape;158;p133"/>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500"/>
                                        <p:tgtEl>
                                          <p:spTgt spid="15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800"/>
                                  </p:stCondLst>
                                  <p:childTnLst>
                                    <p:set>
                                      <p:cBhvr>
                                        <p:cTn dur="1" fill="hold">
                                          <p:stCondLst>
                                            <p:cond delay="0"/>
                                          </p:stCondLst>
                                        </p:cTn>
                                        <p:tgtEl>
                                          <p:spTgt spid="155"/>
                                        </p:tgtEl>
                                        <p:attrNameLst>
                                          <p:attrName>style.visibility</p:attrName>
                                        </p:attrNameLst>
                                      </p:cBhvr>
                                      <p:to>
                                        <p:strVal val="visible"/>
                                      </p:to>
                                    </p:set>
                                    <p:anim calcmode="lin" valueType="num">
                                      <p:cBhvr additive="base">
                                        <p:cTn dur="1500"/>
                                        <p:tgtEl>
                                          <p:spTgt spid="15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1700"/>
                                  </p:stCondLst>
                                  <p:childTnLst>
                                    <p:set>
                                      <p:cBhvr>
                                        <p:cTn dur="1" fill="hold">
                                          <p:stCondLst>
                                            <p:cond delay="0"/>
                                          </p:stCondLst>
                                        </p:cTn>
                                        <p:tgtEl>
                                          <p:spTgt spid="156"/>
                                        </p:tgtEl>
                                        <p:attrNameLst>
                                          <p:attrName>style.visibility</p:attrName>
                                        </p:attrNameLst>
                                      </p:cBhvr>
                                      <p:to>
                                        <p:strVal val="visible"/>
                                      </p:to>
                                    </p:set>
                                    <p:anim calcmode="lin" valueType="num">
                                      <p:cBhvr additive="base">
                                        <p:cTn dur="1500"/>
                                        <p:tgtEl>
                                          <p:spTgt spid="15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260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1500"/>
                                        <p:tgtEl>
                                          <p:spTgt spid="15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Title Slide">
  <p:cSld name="38_Title Slide">
    <p:spTree>
      <p:nvGrpSpPr>
        <p:cNvPr id="159" name="Shape 159"/>
        <p:cNvGrpSpPr/>
        <p:nvPr/>
      </p:nvGrpSpPr>
      <p:grpSpPr>
        <a:xfrm>
          <a:off x="0" y="0"/>
          <a:ext cx="0" cy="0"/>
          <a:chOff x="0" y="0"/>
          <a:chExt cx="0" cy="0"/>
        </a:xfrm>
      </p:grpSpPr>
      <p:sp>
        <p:nvSpPr>
          <p:cNvPr id="160" name="Google Shape;160;p137"/>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137"/>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62" name="Google Shape;162;p137"/>
          <p:cNvSpPr/>
          <p:nvPr>
            <p:ph idx="2" type="pic"/>
          </p:nvPr>
        </p:nvSpPr>
        <p:spPr>
          <a:xfrm>
            <a:off x="8107053" y="3235257"/>
            <a:ext cx="1840044" cy="2575033"/>
          </a:xfrm>
          <a:prstGeom prst="rect">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60"/>
                                        </p:tgtEl>
                                        <p:attrNameLst>
                                          <p:attrName>style.visibility</p:attrName>
                                        </p:attrNameLst>
                                      </p:cBhvr>
                                      <p:to>
                                        <p:strVal val="visible"/>
                                      </p:to>
                                    </p:set>
                                    <p:anim calcmode="lin" valueType="num">
                                      <p:cBhvr additive="base">
                                        <p:cTn dur="1500"/>
                                        <p:tgtEl>
                                          <p:spTgt spid="160"/>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4300"/>
                                  </p:stCondLst>
                                  <p:childTnLst>
                                    <p:set>
                                      <p:cBhvr>
                                        <p:cTn dur="1" fill="hold">
                                          <p:stCondLst>
                                            <p:cond delay="0"/>
                                          </p:stCondLst>
                                        </p:cTn>
                                        <p:tgtEl>
                                          <p:spTgt spid="162"/>
                                        </p:tgtEl>
                                        <p:attrNameLst>
                                          <p:attrName>style.visibility</p:attrName>
                                        </p:attrNameLst>
                                      </p:cBhvr>
                                      <p:to>
                                        <p:strVal val="visible"/>
                                      </p:to>
                                    </p:set>
                                    <p:animEffect filter="fade" transition="in">
                                      <p:cBhvr>
                                        <p:cTn dur="1500"/>
                                        <p:tgtEl>
                                          <p:spTgt spid="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itle Slide">
  <p:cSld name="25_Title Slide">
    <p:spTree>
      <p:nvGrpSpPr>
        <p:cNvPr id="163" name="Shape 163"/>
        <p:cNvGrpSpPr/>
        <p:nvPr/>
      </p:nvGrpSpPr>
      <p:grpSpPr>
        <a:xfrm>
          <a:off x="0" y="0"/>
          <a:ext cx="0" cy="0"/>
          <a:chOff x="0" y="0"/>
          <a:chExt cx="0" cy="0"/>
        </a:xfrm>
      </p:grpSpPr>
      <p:sp>
        <p:nvSpPr>
          <p:cNvPr id="164" name="Google Shape;164;p140"/>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65" name="Google Shape;165;p140"/>
          <p:cNvSpPr/>
          <p:nvPr>
            <p:ph idx="2" type="pic"/>
          </p:nvPr>
        </p:nvSpPr>
        <p:spPr>
          <a:xfrm>
            <a:off x="874712" y="866775"/>
            <a:ext cx="10621963" cy="2095500"/>
          </a:xfrm>
          <a:prstGeom prst="roundRect">
            <a:avLst>
              <a:gd fmla="val 6212" name="adj"/>
            </a:avLst>
          </a:prstGeom>
          <a:solidFill>
            <a:srgbClr val="FFE8CB"/>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p:cSld name="6_Title Slide">
    <p:spTree>
      <p:nvGrpSpPr>
        <p:cNvPr id="22" name="Shape 22"/>
        <p:cNvGrpSpPr/>
        <p:nvPr/>
      </p:nvGrpSpPr>
      <p:grpSpPr>
        <a:xfrm>
          <a:off x="0" y="0"/>
          <a:ext cx="0" cy="0"/>
          <a:chOff x="0" y="0"/>
          <a:chExt cx="0" cy="0"/>
        </a:xfrm>
      </p:grpSpPr>
      <p:sp>
        <p:nvSpPr>
          <p:cNvPr id="23" name="Google Shape;23;p106"/>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24" name="Google Shape;24;p106"/>
          <p:cNvSpPr/>
          <p:nvPr>
            <p:ph idx="2" type="pic"/>
          </p:nvPr>
        </p:nvSpPr>
        <p:spPr>
          <a:xfrm>
            <a:off x="0" y="0"/>
            <a:ext cx="12192000" cy="6858000"/>
          </a:xfrm>
          <a:prstGeom prst="round2SameRect">
            <a:avLst>
              <a:gd fmla="val 0" name="adj1"/>
              <a:gd fmla="val 0" name="adj2"/>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
                                        </p:tgtEl>
                                        <p:attrNameLst>
                                          <p:attrName>style.visibility</p:attrName>
                                        </p:attrNameLst>
                                      </p:cBhvr>
                                      <p:to>
                                        <p:strVal val="visible"/>
                                      </p:to>
                                    </p:set>
                                    <p:animEffect filter="fade" transition="in">
                                      <p:cBhvr>
                                        <p:cTn dur="2500"/>
                                        <p:tgtEl>
                                          <p:spTgt spid="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Slide">
  <p:cSld name="14_Title Slide">
    <p:spTree>
      <p:nvGrpSpPr>
        <p:cNvPr id="25" name="Shape 25"/>
        <p:cNvGrpSpPr/>
        <p:nvPr/>
      </p:nvGrpSpPr>
      <p:grpSpPr>
        <a:xfrm>
          <a:off x="0" y="0"/>
          <a:ext cx="0" cy="0"/>
          <a:chOff x="0" y="0"/>
          <a:chExt cx="0" cy="0"/>
        </a:xfrm>
      </p:grpSpPr>
      <p:sp>
        <p:nvSpPr>
          <p:cNvPr id="26" name="Google Shape;26;p111"/>
          <p:cNvSpPr txBox="1"/>
          <p:nvPr>
            <p:ph type="ctrTitle"/>
          </p:nvPr>
        </p:nvSpPr>
        <p:spPr>
          <a:xfrm>
            <a:off x="874713" y="986624"/>
            <a:ext cx="5221287"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11"/>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500"/>
                                        <p:tgtEl>
                                          <p:spTgt spid="2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Slide">
  <p:cSld name="12_Title Slide">
    <p:spTree>
      <p:nvGrpSpPr>
        <p:cNvPr id="28" name="Shape 28"/>
        <p:cNvGrpSpPr/>
        <p:nvPr/>
      </p:nvGrpSpPr>
      <p:grpSpPr>
        <a:xfrm>
          <a:off x="0" y="0"/>
          <a:ext cx="0" cy="0"/>
          <a:chOff x="0" y="0"/>
          <a:chExt cx="0" cy="0"/>
        </a:xfrm>
      </p:grpSpPr>
      <p:sp>
        <p:nvSpPr>
          <p:cNvPr id="29" name="Google Shape;29;p104"/>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30" name="Google Shape;30;p104"/>
          <p:cNvSpPr/>
          <p:nvPr>
            <p:ph idx="2" type="pic"/>
          </p:nvPr>
        </p:nvSpPr>
        <p:spPr>
          <a:xfrm>
            <a:off x="0" y="-1"/>
            <a:ext cx="12192000" cy="3876675"/>
          </a:xfrm>
          <a:prstGeom prst="round2SameRect">
            <a:avLst>
              <a:gd fmla="val 3301" name="adj1"/>
              <a:gd fmla="val 0" name="adj2"/>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
                                        </p:tgtEl>
                                        <p:attrNameLst>
                                          <p:attrName>style.visibility</p:attrName>
                                        </p:attrNameLst>
                                      </p:cBhvr>
                                      <p:to>
                                        <p:strVal val="visible"/>
                                      </p:to>
                                    </p:set>
                                    <p:animEffect filter="fade" transition="in">
                                      <p:cBhvr>
                                        <p:cTn dur="1250"/>
                                        <p:tgtEl>
                                          <p:spTgt spid="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itle Slide">
  <p:cSld name="22_Title Slide">
    <p:spTree>
      <p:nvGrpSpPr>
        <p:cNvPr id="31" name="Shape 31"/>
        <p:cNvGrpSpPr/>
        <p:nvPr/>
      </p:nvGrpSpPr>
      <p:grpSpPr>
        <a:xfrm>
          <a:off x="0" y="0"/>
          <a:ext cx="0" cy="0"/>
          <a:chOff x="0" y="0"/>
          <a:chExt cx="0" cy="0"/>
        </a:xfrm>
      </p:grpSpPr>
      <p:sp>
        <p:nvSpPr>
          <p:cNvPr id="32" name="Google Shape;32;p109"/>
          <p:cNvSpPr/>
          <p:nvPr>
            <p:ph idx="2" type="pic"/>
          </p:nvPr>
        </p:nvSpPr>
        <p:spPr>
          <a:xfrm>
            <a:off x="6180364" y="0"/>
            <a:ext cx="6011636" cy="6858000"/>
          </a:xfrm>
          <a:prstGeom prst="roundRect">
            <a:avLst>
              <a:gd fmla="val 0" name="adj"/>
            </a:avLst>
          </a:prstGeom>
          <a:solidFill>
            <a:srgbClr val="FFE8CB"/>
          </a:solidFill>
          <a:ln>
            <a:noFill/>
          </a:ln>
        </p:spPr>
      </p:sp>
      <p:sp>
        <p:nvSpPr>
          <p:cNvPr id="33" name="Google Shape;33;p109"/>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210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2000"/>
                                        <p:tgtEl>
                                          <p:spTgt spid="3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Slide">
  <p:cSld name="15_Title Slide">
    <p:spTree>
      <p:nvGrpSpPr>
        <p:cNvPr id="34" name="Shape 34"/>
        <p:cNvGrpSpPr/>
        <p:nvPr/>
      </p:nvGrpSpPr>
      <p:grpSpPr>
        <a:xfrm>
          <a:off x="0" y="0"/>
          <a:ext cx="0" cy="0"/>
          <a:chOff x="0" y="0"/>
          <a:chExt cx="0" cy="0"/>
        </a:xfrm>
      </p:grpSpPr>
      <p:sp>
        <p:nvSpPr>
          <p:cNvPr id="35" name="Google Shape;35;p134"/>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36" name="Google Shape;36;p134"/>
          <p:cNvSpPr/>
          <p:nvPr>
            <p:ph idx="2" type="pic"/>
          </p:nvPr>
        </p:nvSpPr>
        <p:spPr>
          <a:xfrm>
            <a:off x="7038054" y="1967815"/>
            <a:ext cx="2744301" cy="3840488"/>
          </a:xfrm>
          <a:prstGeom prst="rect">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000"/>
                                  </p:stCondLst>
                                  <p:childTnLst>
                                    <p:set>
                                      <p:cBhvr>
                                        <p:cTn dur="1" fill="hold">
                                          <p:stCondLst>
                                            <p:cond delay="0"/>
                                          </p:stCondLst>
                                        </p:cTn>
                                        <p:tgtEl>
                                          <p:spTgt spid="36"/>
                                        </p:tgtEl>
                                        <p:attrNameLst>
                                          <p:attrName>style.visibility</p:attrName>
                                        </p:attrNameLst>
                                      </p:cBhvr>
                                      <p:to>
                                        <p:strVal val="visible"/>
                                      </p:to>
                                    </p:set>
                                    <p:animEffect filter="fade" transition="in">
                                      <p:cBhvr>
                                        <p:cTn dur="1500"/>
                                        <p:tgtEl>
                                          <p:spTgt spid="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Title Slide">
  <p:cSld name="31_Title Slide">
    <p:spTree>
      <p:nvGrpSpPr>
        <p:cNvPr id="37" name="Shape 37"/>
        <p:cNvGrpSpPr/>
        <p:nvPr/>
      </p:nvGrpSpPr>
      <p:grpSpPr>
        <a:xfrm>
          <a:off x="0" y="0"/>
          <a:ext cx="0" cy="0"/>
          <a:chOff x="0" y="0"/>
          <a:chExt cx="0" cy="0"/>
        </a:xfrm>
      </p:grpSpPr>
      <p:sp>
        <p:nvSpPr>
          <p:cNvPr id="38" name="Google Shape;38;p116"/>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39" name="Google Shape;39;p116"/>
          <p:cNvSpPr/>
          <p:nvPr>
            <p:ph idx="2" type="pic"/>
          </p:nvPr>
        </p:nvSpPr>
        <p:spPr>
          <a:xfrm>
            <a:off x="874713" y="852027"/>
            <a:ext cx="10621962" cy="2171392"/>
          </a:xfrm>
          <a:prstGeom prst="roundRect">
            <a:avLst>
              <a:gd fmla="val 5995"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
                                        </p:tgtEl>
                                        <p:attrNameLst>
                                          <p:attrName>style.visibility</p:attrName>
                                        </p:attrNameLst>
                                      </p:cBhvr>
                                      <p:to>
                                        <p:strVal val="visible"/>
                                      </p:to>
                                    </p:set>
                                    <p:animEffect filter="fade" transition="in">
                                      <p:cBhvr>
                                        <p:cTn dur="1250"/>
                                        <p:tgtEl>
                                          <p:spTgt spid="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36" Type="http://schemas.openxmlformats.org/officeDocument/2006/relationships/theme" Target="../theme/theme2.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 name="Shape 9"/>
        <p:cNvGrpSpPr/>
        <p:nvPr/>
      </p:nvGrpSpPr>
      <p:grpSpPr>
        <a:xfrm>
          <a:off x="0" y="0"/>
          <a:ext cx="0" cy="0"/>
          <a:chOff x="0" y="0"/>
          <a:chExt cx="0" cy="0"/>
        </a:xfrm>
      </p:grpSpPr>
      <p:sp>
        <p:nvSpPr>
          <p:cNvPr id="10" name="Google Shape;10;p101"/>
          <p:cNvSpPr txBox="1"/>
          <p:nvPr>
            <p:ph type="title"/>
          </p:nvPr>
        </p:nvSpPr>
        <p:spPr>
          <a:xfrm>
            <a:off x="874713" y="1219200"/>
            <a:ext cx="10621961" cy="872556"/>
          </a:xfrm>
          <a:prstGeom prst="rect">
            <a:avLst/>
          </a:prstGeom>
          <a:noFill/>
          <a:ln>
            <a:noFill/>
          </a:ln>
        </p:spPr>
        <p:txBody>
          <a:bodyPr anchorCtr="0" anchor="t" bIns="0" lIns="0" spcFirstLastPara="1" rIns="0" wrap="square" tIns="0">
            <a:normAutofit/>
          </a:bodyPr>
          <a:lstStyle>
            <a:lvl1pPr lvl="0" marR="0" rtl="0" algn="l">
              <a:lnSpc>
                <a:spcPct val="90000"/>
              </a:lnSpc>
              <a:spcBef>
                <a:spcPts val="0"/>
              </a:spcBef>
              <a:spcAft>
                <a:spcPts val="0"/>
              </a:spcAft>
              <a:buClr>
                <a:schemeClr val="dk1"/>
              </a:buClr>
              <a:buSzPts val="4400"/>
              <a:buFont typeface="Inter Black"/>
              <a:buNone/>
              <a:defRPr b="0" i="0" sz="4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01"/>
          <p:cNvSpPr txBox="1"/>
          <p:nvPr>
            <p:ph idx="1" type="body"/>
          </p:nvPr>
        </p:nvSpPr>
        <p:spPr>
          <a:xfrm>
            <a:off x="874713" y="2228849"/>
            <a:ext cx="10621961" cy="3327627"/>
          </a:xfrm>
          <a:prstGeom prst="rect">
            <a:avLst/>
          </a:prstGeom>
          <a:noFill/>
          <a:ln>
            <a:noFill/>
          </a:ln>
        </p:spPr>
        <p:txBody>
          <a:bodyPr anchorCtr="0" anchor="t" bIns="0" lIns="0" spcFirstLastPara="1" rIns="0" wrap="square" tIns="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Poppins"/>
                <a:ea typeface="Poppins"/>
                <a:cs typeface="Poppins"/>
                <a:sym typeface="Poppi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Poppins"/>
                <a:ea typeface="Poppins"/>
                <a:cs typeface="Poppins"/>
                <a:sym typeface="Poppi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Poppins"/>
                <a:ea typeface="Poppins"/>
                <a:cs typeface="Poppins"/>
                <a:sym typeface="Poppi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9pPr>
          </a:lstStyle>
          <a:p/>
        </p:txBody>
      </p:sp>
      <p:sp>
        <p:nvSpPr>
          <p:cNvPr id="12" name="Google Shape;12;p101"/>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3" name="Google Shape;13;p101"/>
          <p:cNvSpPr/>
          <p:nvPr/>
        </p:nvSpPr>
        <p:spPr>
          <a:xfrm flipH="1" rot="10800000">
            <a:off x="1" y="0"/>
            <a:ext cx="152400" cy="2091756"/>
          </a:xfrm>
          <a:prstGeom prst="round1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51">
          <p15:clr>
            <a:srgbClr val="F26B43"/>
          </p15:clr>
        </p15:guide>
        <p15:guide id="2" pos="724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4.png"/><Relationship Id="rId4" Type="http://schemas.openxmlformats.org/officeDocument/2006/relationships/image" Target="../media/image18.png"/><Relationship Id="rId5" Type="http://schemas.openxmlformats.org/officeDocument/2006/relationships/image" Target="../media/image16.png"/><Relationship Id="rId6" Type="http://schemas.openxmlformats.org/officeDocument/2006/relationships/image" Target="../media/image19.png"/><Relationship Id="rId7" Type="http://schemas.openxmlformats.org/officeDocument/2006/relationships/image" Target="../media/image46.png"/><Relationship Id="rId8"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comments" Target="../comments/comment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43.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9.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4.jpg"/><Relationship Id="rId7" Type="http://schemas.openxmlformats.org/officeDocument/2006/relationships/image" Target="../media/image10.png"/><Relationship Id="rId8"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3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3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7.png"/><Relationship Id="rId4" Type="http://schemas.openxmlformats.org/officeDocument/2006/relationships/image" Target="../media/image30.png"/><Relationship Id="rId5"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4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4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4.jpg"/><Relationship Id="rId7" Type="http://schemas.openxmlformats.org/officeDocument/2006/relationships/image" Target="../media/image10.png"/><Relationship Id="rId8"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
          <p:cNvSpPr txBox="1"/>
          <p:nvPr/>
        </p:nvSpPr>
        <p:spPr>
          <a:xfrm>
            <a:off x="1322550" y="1915275"/>
            <a:ext cx="9546900" cy="267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chemeClr val="dk1"/>
                </a:solidFill>
                <a:latin typeface="Inter Black"/>
                <a:ea typeface="Inter Black"/>
                <a:cs typeface="Inter Black"/>
                <a:sym typeface="Inter Black"/>
              </a:rPr>
              <a:t>Introduction to Digital Marketing for Tour Operators in Uganda</a:t>
            </a:r>
            <a:endParaRPr b="1" i="0" sz="3200" u="none" cap="none" strike="noStrike">
              <a:solidFill>
                <a:schemeClr val="accent1"/>
              </a:solidFill>
              <a:latin typeface="Inter Black"/>
              <a:ea typeface="Inter Black"/>
              <a:cs typeface="Inter Black"/>
              <a:sym typeface="Inter Black"/>
            </a:endParaRPr>
          </a:p>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Inter"/>
              <a:ea typeface="Inter"/>
              <a:cs typeface="Inter"/>
              <a:sym typeface="Inter"/>
            </a:endParaRPr>
          </a:p>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Inter"/>
                <a:ea typeface="Inter"/>
                <a:cs typeface="Inter"/>
                <a:sym typeface="Inter"/>
              </a:rPr>
              <a:t>Location, Date</a:t>
            </a:r>
            <a:endParaRPr b="0" i="0" sz="2100" u="none" cap="none" strike="noStrike">
              <a:solidFill>
                <a:schemeClr val="dk1"/>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4400"/>
              <a:buFont typeface="Arial"/>
              <a:buNone/>
            </a:pPr>
            <a:r>
              <a:t/>
            </a:r>
            <a:endParaRPr b="1" i="0" sz="4400" u="none" cap="none" strike="noStrike">
              <a:solidFill>
                <a:schemeClr val="accent1"/>
              </a:solidFill>
              <a:latin typeface="Inter Black"/>
              <a:ea typeface="Inter Black"/>
              <a:cs typeface="Inter Black"/>
              <a:sym typeface="Inter Black"/>
            </a:endParaRPr>
          </a:p>
        </p:txBody>
      </p:sp>
      <p:sp>
        <p:nvSpPr>
          <p:cNvPr id="171" name="Google Shape;171;p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72" name="Google Shape;172;p1"/>
          <p:cNvPicPr preferRelativeResize="0"/>
          <p:nvPr/>
        </p:nvPicPr>
        <p:blipFill rotWithShape="1">
          <a:blip r:embed="rId3">
            <a:alphaModFix/>
          </a:blip>
          <a:srcRect b="0" l="0" r="0" t="0"/>
          <a:stretch/>
        </p:blipFill>
        <p:spPr>
          <a:xfrm>
            <a:off x="1811563" y="4795076"/>
            <a:ext cx="3073930" cy="2296700"/>
          </a:xfrm>
          <a:prstGeom prst="rect">
            <a:avLst/>
          </a:prstGeom>
          <a:noFill/>
          <a:ln>
            <a:noFill/>
          </a:ln>
        </p:spPr>
      </p:pic>
      <p:pic>
        <p:nvPicPr>
          <p:cNvPr id="173" name="Google Shape;173;p1"/>
          <p:cNvPicPr preferRelativeResize="0"/>
          <p:nvPr/>
        </p:nvPicPr>
        <p:blipFill rotWithShape="1">
          <a:blip r:embed="rId4">
            <a:alphaModFix/>
          </a:blip>
          <a:srcRect b="0" l="0" r="0" t="0"/>
          <a:stretch/>
        </p:blipFill>
        <p:spPr>
          <a:xfrm>
            <a:off x="5174438" y="4599813"/>
            <a:ext cx="3777299" cy="2545575"/>
          </a:xfrm>
          <a:prstGeom prst="rect">
            <a:avLst/>
          </a:prstGeom>
          <a:noFill/>
          <a:ln>
            <a:noFill/>
          </a:ln>
        </p:spPr>
      </p:pic>
      <p:pic>
        <p:nvPicPr>
          <p:cNvPr id="174" name="Google Shape;174;p1"/>
          <p:cNvPicPr preferRelativeResize="0"/>
          <p:nvPr/>
        </p:nvPicPr>
        <p:blipFill rotWithShape="1">
          <a:blip r:embed="rId5">
            <a:alphaModFix/>
          </a:blip>
          <a:srcRect b="0" l="0" r="0" t="0"/>
          <a:stretch/>
        </p:blipFill>
        <p:spPr>
          <a:xfrm>
            <a:off x="3532763" y="4485041"/>
            <a:ext cx="2863175" cy="2606725"/>
          </a:xfrm>
          <a:prstGeom prst="rect">
            <a:avLst/>
          </a:prstGeom>
          <a:noFill/>
          <a:ln>
            <a:noFill/>
          </a:ln>
        </p:spPr>
      </p:pic>
      <p:pic>
        <p:nvPicPr>
          <p:cNvPr id="175" name="Google Shape;175;p1"/>
          <p:cNvPicPr preferRelativeResize="0"/>
          <p:nvPr/>
        </p:nvPicPr>
        <p:blipFill rotWithShape="1">
          <a:blip r:embed="rId6">
            <a:alphaModFix/>
          </a:blip>
          <a:srcRect b="0" l="0" r="0" t="0"/>
          <a:stretch/>
        </p:blipFill>
        <p:spPr>
          <a:xfrm>
            <a:off x="7782713" y="4808589"/>
            <a:ext cx="2597725" cy="2269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gf344814fb7_0_1314"/>
          <p:cNvSpPr txBox="1"/>
          <p:nvPr>
            <p:ph type="ctrTitle"/>
          </p:nvPr>
        </p:nvSpPr>
        <p:spPr>
          <a:xfrm>
            <a:off x="874731" y="986625"/>
            <a:ext cx="7806000" cy="8145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5600"/>
              <a:buFont typeface="Inter Black"/>
              <a:buNone/>
            </a:pPr>
            <a:r>
              <a:rPr lang="en-US"/>
              <a:t>What you’ll learn</a:t>
            </a:r>
            <a:endParaRPr/>
          </a:p>
        </p:txBody>
      </p:sp>
      <p:sp>
        <p:nvSpPr>
          <p:cNvPr id="308" name="Google Shape;308;gf344814fb7_0_1314"/>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09" name="Google Shape;309;gf344814fb7_0_1314"/>
          <p:cNvSpPr txBox="1"/>
          <p:nvPr/>
        </p:nvSpPr>
        <p:spPr>
          <a:xfrm>
            <a:off x="874700" y="2678025"/>
            <a:ext cx="4613400" cy="27429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b="0" i="0" lang="en-US" sz="1800" u="none" cap="none" strike="noStrike">
                <a:solidFill>
                  <a:schemeClr val="dk1"/>
                </a:solidFill>
                <a:latin typeface="Inter Black"/>
                <a:ea typeface="Inter Black"/>
                <a:cs typeface="Inter Black"/>
                <a:sym typeface="Inter Black"/>
              </a:rPr>
              <a:t>Knowledge</a:t>
            </a:r>
            <a:endParaRPr b="0" i="0" sz="1800" u="none" cap="none" strike="noStrike">
              <a:solidFill>
                <a:schemeClr val="dk1"/>
              </a:solidFill>
              <a:latin typeface="Inter Black"/>
              <a:ea typeface="Inter Black"/>
              <a:cs typeface="Inter Black"/>
              <a:sym typeface="Inter Black"/>
            </a:endParaRPr>
          </a:p>
          <a:p>
            <a:pPr indent="0" lvl="0" marL="0" marR="0" rtl="0" algn="l">
              <a:lnSpc>
                <a:spcPct val="130000"/>
              </a:lnSpc>
              <a:spcBef>
                <a:spcPts val="0"/>
              </a:spcBef>
              <a:spcAft>
                <a:spcPts val="0"/>
              </a:spcAft>
              <a:buClr>
                <a:srgbClr val="000000"/>
              </a:buClr>
              <a:buSzPts val="1600"/>
              <a:buFont typeface="Arial"/>
              <a:buNone/>
            </a:pPr>
            <a:r>
              <a:t/>
            </a:r>
            <a:endParaRPr b="0" i="0" sz="1600" u="none" cap="none" strike="noStrike">
              <a:solidFill>
                <a:schemeClr val="dk1"/>
              </a:solidFill>
              <a:latin typeface="Inter Black"/>
              <a:ea typeface="Inter Black"/>
              <a:cs typeface="Inter Black"/>
              <a:sym typeface="Inter Black"/>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Understanding of the role of a website in the customer journey</a:t>
            </a:r>
            <a:endParaRPr b="0" i="0" sz="16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Understanding how to create a budget for website projects</a:t>
            </a:r>
            <a:endParaRPr b="0" i="0" sz="16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Understanding of website best practices</a:t>
            </a:r>
            <a:endParaRPr b="0" i="0" sz="16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Poppins"/>
              <a:ea typeface="Poppins"/>
              <a:cs typeface="Poppins"/>
              <a:sym typeface="Poppins"/>
            </a:endParaRPr>
          </a:p>
        </p:txBody>
      </p:sp>
      <p:cxnSp>
        <p:nvCxnSpPr>
          <p:cNvPr id="310" name="Google Shape;310;gf344814fb7_0_1314"/>
          <p:cNvCxnSpPr/>
          <p:nvPr/>
        </p:nvCxnSpPr>
        <p:spPr>
          <a:xfrm>
            <a:off x="6095992" y="3267361"/>
            <a:ext cx="0" cy="2014800"/>
          </a:xfrm>
          <a:prstGeom prst="straightConnector1">
            <a:avLst/>
          </a:prstGeom>
          <a:noFill/>
          <a:ln cap="flat" cmpd="sng" w="9525">
            <a:solidFill>
              <a:schemeClr val="dk1">
                <a:alpha val="20000"/>
              </a:schemeClr>
            </a:solidFill>
            <a:prstDash val="solid"/>
            <a:miter lim="800000"/>
            <a:headEnd len="sm" w="sm" type="none"/>
            <a:tailEnd len="sm" w="sm" type="none"/>
          </a:ln>
        </p:spPr>
      </p:cxnSp>
      <p:grpSp>
        <p:nvGrpSpPr>
          <p:cNvPr id="311" name="Google Shape;311;gf344814fb7_0_1314"/>
          <p:cNvGrpSpPr/>
          <p:nvPr/>
        </p:nvGrpSpPr>
        <p:grpSpPr>
          <a:xfrm>
            <a:off x="7272815" y="590677"/>
            <a:ext cx="1479090" cy="1210447"/>
            <a:chOff x="8585576" y="-305576"/>
            <a:chExt cx="641687" cy="525140"/>
          </a:xfrm>
        </p:grpSpPr>
        <p:sp>
          <p:nvSpPr>
            <p:cNvPr id="312" name="Google Shape;312;gf344814fb7_0_1314"/>
            <p:cNvSpPr/>
            <p:nvPr/>
          </p:nvSpPr>
          <p:spPr>
            <a:xfrm>
              <a:off x="8795358" y="-179432"/>
              <a:ext cx="264627" cy="319473"/>
            </a:xfrm>
            <a:custGeom>
              <a:rect b="b" l="l" r="r" t="t"/>
              <a:pathLst>
                <a:path extrusionOk="0" h="488" w="403">
                  <a:moveTo>
                    <a:pt x="332" y="82"/>
                  </a:moveTo>
                  <a:cubicBezTo>
                    <a:pt x="223" y="0"/>
                    <a:pt x="0" y="55"/>
                    <a:pt x="21" y="217"/>
                  </a:cubicBezTo>
                  <a:cubicBezTo>
                    <a:pt x="30" y="319"/>
                    <a:pt x="101" y="329"/>
                    <a:pt x="90" y="445"/>
                  </a:cubicBezTo>
                  <a:cubicBezTo>
                    <a:pt x="82" y="459"/>
                    <a:pt x="85" y="468"/>
                    <a:pt x="93" y="474"/>
                  </a:cubicBezTo>
                  <a:cubicBezTo>
                    <a:pt x="98" y="477"/>
                    <a:pt x="106" y="479"/>
                    <a:pt x="114" y="481"/>
                  </a:cubicBezTo>
                  <a:cubicBezTo>
                    <a:pt x="131" y="484"/>
                    <a:pt x="152" y="483"/>
                    <a:pt x="168" y="484"/>
                  </a:cubicBezTo>
                  <a:cubicBezTo>
                    <a:pt x="174" y="484"/>
                    <a:pt x="180" y="484"/>
                    <a:pt x="184" y="485"/>
                  </a:cubicBezTo>
                  <a:cubicBezTo>
                    <a:pt x="192" y="487"/>
                    <a:pt x="199" y="488"/>
                    <a:pt x="205" y="487"/>
                  </a:cubicBezTo>
                  <a:cubicBezTo>
                    <a:pt x="244" y="480"/>
                    <a:pt x="232" y="415"/>
                    <a:pt x="246" y="382"/>
                  </a:cubicBezTo>
                  <a:cubicBezTo>
                    <a:pt x="252" y="344"/>
                    <a:pt x="278" y="316"/>
                    <a:pt x="310" y="297"/>
                  </a:cubicBezTo>
                  <a:cubicBezTo>
                    <a:pt x="311" y="297"/>
                    <a:pt x="311" y="296"/>
                    <a:pt x="312" y="296"/>
                  </a:cubicBezTo>
                  <a:cubicBezTo>
                    <a:pt x="385" y="253"/>
                    <a:pt x="403" y="135"/>
                    <a:pt x="332" y="82"/>
                  </a:cubicBezTo>
                  <a:close/>
                  <a:moveTo>
                    <a:pt x="264" y="295"/>
                  </a:moveTo>
                  <a:cubicBezTo>
                    <a:pt x="217" y="333"/>
                    <a:pt x="213" y="398"/>
                    <a:pt x="202" y="453"/>
                  </a:cubicBezTo>
                  <a:cubicBezTo>
                    <a:pt x="196" y="452"/>
                    <a:pt x="189" y="452"/>
                    <a:pt x="183" y="452"/>
                  </a:cubicBezTo>
                  <a:cubicBezTo>
                    <a:pt x="177" y="452"/>
                    <a:pt x="171" y="452"/>
                    <a:pt x="166" y="452"/>
                  </a:cubicBezTo>
                  <a:cubicBezTo>
                    <a:pt x="159" y="452"/>
                    <a:pt x="153" y="452"/>
                    <a:pt x="147" y="452"/>
                  </a:cubicBezTo>
                  <a:cubicBezTo>
                    <a:pt x="141" y="452"/>
                    <a:pt x="134" y="451"/>
                    <a:pt x="128" y="450"/>
                  </a:cubicBezTo>
                  <a:cubicBezTo>
                    <a:pt x="120" y="449"/>
                    <a:pt x="112" y="446"/>
                    <a:pt x="105" y="442"/>
                  </a:cubicBezTo>
                  <a:cubicBezTo>
                    <a:pt x="144" y="329"/>
                    <a:pt x="62" y="299"/>
                    <a:pt x="58" y="198"/>
                  </a:cubicBezTo>
                  <a:cubicBezTo>
                    <a:pt x="54" y="73"/>
                    <a:pt x="243" y="49"/>
                    <a:pt x="321" y="116"/>
                  </a:cubicBezTo>
                  <a:cubicBezTo>
                    <a:pt x="378" y="186"/>
                    <a:pt x="331" y="256"/>
                    <a:pt x="264" y="295"/>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13" name="Google Shape;313;gf344814fb7_0_1314"/>
            <p:cNvSpPr/>
            <p:nvPr/>
          </p:nvSpPr>
          <p:spPr>
            <a:xfrm>
              <a:off x="8878997" y="-114990"/>
              <a:ext cx="90494" cy="272853"/>
            </a:xfrm>
            <a:custGeom>
              <a:rect b="b" l="l" r="r" t="t"/>
              <a:pathLst>
                <a:path extrusionOk="0" h="416" w="138">
                  <a:moveTo>
                    <a:pt x="0" y="360"/>
                  </a:moveTo>
                  <a:cubicBezTo>
                    <a:pt x="3" y="262"/>
                    <a:pt x="7" y="163"/>
                    <a:pt x="24" y="67"/>
                  </a:cubicBezTo>
                  <a:cubicBezTo>
                    <a:pt x="29" y="35"/>
                    <a:pt x="68" y="16"/>
                    <a:pt x="71" y="60"/>
                  </a:cubicBezTo>
                  <a:cubicBezTo>
                    <a:pt x="138" y="0"/>
                    <a:pt x="98" y="137"/>
                    <a:pt x="90" y="164"/>
                  </a:cubicBezTo>
                  <a:cubicBezTo>
                    <a:pt x="75" y="224"/>
                    <a:pt x="64" y="286"/>
                    <a:pt x="60" y="348"/>
                  </a:cubicBezTo>
                  <a:cubicBezTo>
                    <a:pt x="7" y="416"/>
                    <a:pt x="65" y="193"/>
                    <a:pt x="68" y="177"/>
                  </a:cubicBezTo>
                  <a:cubicBezTo>
                    <a:pt x="68" y="177"/>
                    <a:pt x="68" y="178"/>
                    <a:pt x="68" y="178"/>
                  </a:cubicBezTo>
                  <a:cubicBezTo>
                    <a:pt x="73" y="154"/>
                    <a:pt x="80" y="131"/>
                    <a:pt x="86" y="107"/>
                  </a:cubicBezTo>
                  <a:cubicBezTo>
                    <a:pt x="86" y="107"/>
                    <a:pt x="86" y="107"/>
                    <a:pt x="86" y="107"/>
                  </a:cubicBezTo>
                  <a:cubicBezTo>
                    <a:pt x="86" y="107"/>
                    <a:pt x="86" y="106"/>
                    <a:pt x="86" y="106"/>
                  </a:cubicBezTo>
                  <a:cubicBezTo>
                    <a:pt x="86" y="106"/>
                    <a:pt x="86" y="106"/>
                    <a:pt x="86" y="106"/>
                  </a:cubicBezTo>
                  <a:cubicBezTo>
                    <a:pt x="88" y="94"/>
                    <a:pt x="93" y="81"/>
                    <a:pt x="91" y="68"/>
                  </a:cubicBezTo>
                  <a:cubicBezTo>
                    <a:pt x="77" y="79"/>
                    <a:pt x="77" y="99"/>
                    <a:pt x="65" y="111"/>
                  </a:cubicBezTo>
                  <a:cubicBezTo>
                    <a:pt x="51" y="118"/>
                    <a:pt x="46" y="101"/>
                    <a:pt x="48" y="90"/>
                  </a:cubicBezTo>
                  <a:cubicBezTo>
                    <a:pt x="44" y="180"/>
                    <a:pt x="34" y="271"/>
                    <a:pt x="19" y="360"/>
                  </a:cubicBezTo>
                  <a:cubicBezTo>
                    <a:pt x="19" y="360"/>
                    <a:pt x="19" y="360"/>
                    <a:pt x="19" y="360"/>
                  </a:cubicBezTo>
                  <a:cubicBezTo>
                    <a:pt x="16" y="368"/>
                    <a:pt x="2" y="370"/>
                    <a:pt x="0" y="36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14" name="Google Shape;314;gf344814fb7_0_1314"/>
            <p:cNvSpPr/>
            <p:nvPr/>
          </p:nvSpPr>
          <p:spPr>
            <a:xfrm>
              <a:off x="8588319" y="63256"/>
              <a:ext cx="109690" cy="52103"/>
            </a:xfrm>
            <a:custGeom>
              <a:rect b="b" l="l" r="r" t="t"/>
              <a:pathLst>
                <a:path extrusionOk="0" h="80" w="168">
                  <a:moveTo>
                    <a:pt x="155" y="50"/>
                  </a:moveTo>
                  <a:cubicBezTo>
                    <a:pt x="115" y="63"/>
                    <a:pt x="73" y="70"/>
                    <a:pt x="31" y="74"/>
                  </a:cubicBezTo>
                  <a:cubicBezTo>
                    <a:pt x="27" y="79"/>
                    <a:pt x="20" y="80"/>
                    <a:pt x="16" y="75"/>
                  </a:cubicBezTo>
                  <a:cubicBezTo>
                    <a:pt x="0" y="46"/>
                    <a:pt x="58" y="48"/>
                    <a:pt x="74" y="40"/>
                  </a:cubicBezTo>
                  <a:cubicBezTo>
                    <a:pt x="95" y="38"/>
                    <a:pt x="162" y="0"/>
                    <a:pt x="167" y="31"/>
                  </a:cubicBezTo>
                  <a:cubicBezTo>
                    <a:pt x="168" y="39"/>
                    <a:pt x="163" y="48"/>
                    <a:pt x="155" y="5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15" name="Google Shape;315;gf344814fb7_0_1314"/>
            <p:cNvSpPr/>
            <p:nvPr/>
          </p:nvSpPr>
          <p:spPr>
            <a:xfrm>
              <a:off x="8585576" y="-99907"/>
              <a:ext cx="109690" cy="28794"/>
            </a:xfrm>
            <a:custGeom>
              <a:rect b="b" l="l" r="r" t="t"/>
              <a:pathLst>
                <a:path extrusionOk="0" h="45" w="167">
                  <a:moveTo>
                    <a:pt x="164" y="31"/>
                  </a:moveTo>
                  <a:cubicBezTo>
                    <a:pt x="163" y="38"/>
                    <a:pt x="157" y="45"/>
                    <a:pt x="149" y="45"/>
                  </a:cubicBezTo>
                  <a:cubicBezTo>
                    <a:pt x="110" y="42"/>
                    <a:pt x="70" y="37"/>
                    <a:pt x="31" y="30"/>
                  </a:cubicBezTo>
                  <a:cubicBezTo>
                    <a:pt x="31" y="30"/>
                    <a:pt x="31" y="30"/>
                    <a:pt x="31" y="30"/>
                  </a:cubicBezTo>
                  <a:cubicBezTo>
                    <a:pt x="0" y="0"/>
                    <a:pt x="109" y="15"/>
                    <a:pt x="123" y="12"/>
                  </a:cubicBezTo>
                  <a:cubicBezTo>
                    <a:pt x="138" y="13"/>
                    <a:pt x="167" y="9"/>
                    <a:pt x="164" y="3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16" name="Google Shape;316;gf344814fb7_0_1314"/>
            <p:cNvSpPr/>
            <p:nvPr/>
          </p:nvSpPr>
          <p:spPr>
            <a:xfrm>
              <a:off x="8739142" y="-293236"/>
              <a:ext cx="63072" cy="86381"/>
            </a:xfrm>
            <a:custGeom>
              <a:rect b="b" l="l" r="r" t="t"/>
              <a:pathLst>
                <a:path extrusionOk="0" h="133" w="96">
                  <a:moveTo>
                    <a:pt x="66" y="119"/>
                  </a:moveTo>
                  <a:cubicBezTo>
                    <a:pt x="47" y="93"/>
                    <a:pt x="36" y="61"/>
                    <a:pt x="10" y="40"/>
                  </a:cubicBezTo>
                  <a:cubicBezTo>
                    <a:pt x="0" y="0"/>
                    <a:pt x="82" y="90"/>
                    <a:pt x="86" y="99"/>
                  </a:cubicBezTo>
                  <a:cubicBezTo>
                    <a:pt x="96" y="112"/>
                    <a:pt x="77" y="133"/>
                    <a:pt x="66" y="11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17" name="Google Shape;317;gf344814fb7_0_1314"/>
            <p:cNvSpPr/>
            <p:nvPr/>
          </p:nvSpPr>
          <p:spPr>
            <a:xfrm>
              <a:off x="9020222" y="-305576"/>
              <a:ext cx="35649" cy="72670"/>
            </a:xfrm>
            <a:custGeom>
              <a:rect b="b" l="l" r="r" t="t"/>
              <a:pathLst>
                <a:path extrusionOk="0" h="111" w="54">
                  <a:moveTo>
                    <a:pt x="54" y="10"/>
                  </a:moveTo>
                  <a:cubicBezTo>
                    <a:pt x="54" y="10"/>
                    <a:pt x="54" y="10"/>
                    <a:pt x="54" y="10"/>
                  </a:cubicBezTo>
                  <a:cubicBezTo>
                    <a:pt x="51" y="38"/>
                    <a:pt x="36" y="63"/>
                    <a:pt x="33" y="91"/>
                  </a:cubicBezTo>
                  <a:cubicBezTo>
                    <a:pt x="31" y="111"/>
                    <a:pt x="0" y="110"/>
                    <a:pt x="4" y="89"/>
                  </a:cubicBezTo>
                  <a:cubicBezTo>
                    <a:pt x="10" y="60"/>
                    <a:pt x="30" y="37"/>
                    <a:pt x="38" y="10"/>
                  </a:cubicBezTo>
                  <a:cubicBezTo>
                    <a:pt x="39" y="1"/>
                    <a:pt x="53" y="0"/>
                    <a:pt x="54" y="10"/>
                  </a:cubicBezTo>
                  <a:cubicBezTo>
                    <a:pt x="54" y="10"/>
                    <a:pt x="54" y="10"/>
                    <a:pt x="54" y="1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18" name="Google Shape;318;gf344814fb7_0_1314"/>
            <p:cNvSpPr/>
            <p:nvPr/>
          </p:nvSpPr>
          <p:spPr>
            <a:xfrm>
              <a:off x="9131284" y="-134185"/>
              <a:ext cx="95979" cy="27422"/>
            </a:xfrm>
            <a:custGeom>
              <a:rect b="b" l="l" r="r" t="t"/>
              <a:pathLst>
                <a:path extrusionOk="0" h="42" w="147">
                  <a:moveTo>
                    <a:pt x="138" y="28"/>
                  </a:moveTo>
                  <a:cubicBezTo>
                    <a:pt x="129" y="36"/>
                    <a:pt x="115" y="33"/>
                    <a:pt x="103" y="34"/>
                  </a:cubicBezTo>
                  <a:cubicBezTo>
                    <a:pt x="76" y="35"/>
                    <a:pt x="49" y="42"/>
                    <a:pt x="22" y="42"/>
                  </a:cubicBezTo>
                  <a:cubicBezTo>
                    <a:pt x="16" y="41"/>
                    <a:pt x="11" y="42"/>
                    <a:pt x="6" y="40"/>
                  </a:cubicBezTo>
                  <a:cubicBezTo>
                    <a:pt x="0" y="37"/>
                    <a:pt x="4" y="30"/>
                    <a:pt x="10" y="31"/>
                  </a:cubicBezTo>
                  <a:cubicBezTo>
                    <a:pt x="50" y="22"/>
                    <a:pt x="88" y="4"/>
                    <a:pt x="129" y="0"/>
                  </a:cubicBezTo>
                  <a:cubicBezTo>
                    <a:pt x="144" y="0"/>
                    <a:pt x="147" y="20"/>
                    <a:pt x="138" y="28"/>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19" name="Google Shape;319;gf344814fb7_0_1314"/>
            <p:cNvSpPr/>
            <p:nvPr/>
          </p:nvSpPr>
          <p:spPr>
            <a:xfrm>
              <a:off x="9095634" y="19380"/>
              <a:ext cx="104206" cy="61701"/>
            </a:xfrm>
            <a:custGeom>
              <a:rect b="b" l="l" r="r" t="t"/>
              <a:pathLst>
                <a:path extrusionOk="0" h="95" w="160">
                  <a:moveTo>
                    <a:pt x="150" y="81"/>
                  </a:moveTo>
                  <a:cubicBezTo>
                    <a:pt x="147" y="89"/>
                    <a:pt x="138" y="95"/>
                    <a:pt x="130" y="92"/>
                  </a:cubicBezTo>
                  <a:cubicBezTo>
                    <a:pt x="93" y="72"/>
                    <a:pt x="53" y="56"/>
                    <a:pt x="14" y="40"/>
                  </a:cubicBezTo>
                  <a:cubicBezTo>
                    <a:pt x="0" y="0"/>
                    <a:pt x="69" y="33"/>
                    <a:pt x="86" y="34"/>
                  </a:cubicBezTo>
                  <a:cubicBezTo>
                    <a:pt x="107" y="43"/>
                    <a:pt x="160" y="51"/>
                    <a:pt x="150" y="8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20" name="Google Shape;320;gf344814fb7_0_1314"/>
            <p:cNvSpPr/>
            <p:nvPr/>
          </p:nvSpPr>
          <p:spPr>
            <a:xfrm>
              <a:off x="9020222" y="130442"/>
              <a:ext cx="71299" cy="64443"/>
            </a:xfrm>
            <a:custGeom>
              <a:rect b="b" l="l" r="r" t="t"/>
              <a:pathLst>
                <a:path extrusionOk="0" h="97" w="109">
                  <a:moveTo>
                    <a:pt x="65" y="84"/>
                  </a:moveTo>
                  <a:cubicBezTo>
                    <a:pt x="42" y="64"/>
                    <a:pt x="23" y="40"/>
                    <a:pt x="6" y="15"/>
                  </a:cubicBezTo>
                  <a:cubicBezTo>
                    <a:pt x="0" y="12"/>
                    <a:pt x="0" y="1"/>
                    <a:pt x="8" y="0"/>
                  </a:cubicBezTo>
                  <a:cubicBezTo>
                    <a:pt x="27" y="10"/>
                    <a:pt x="40" y="32"/>
                    <a:pt x="61" y="41"/>
                  </a:cubicBezTo>
                  <a:cubicBezTo>
                    <a:pt x="109" y="60"/>
                    <a:pt x="89" y="97"/>
                    <a:pt x="65" y="84"/>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21" name="Google Shape;321;gf344814fb7_0_1314"/>
            <p:cNvSpPr/>
            <p:nvPr/>
          </p:nvSpPr>
          <p:spPr>
            <a:xfrm>
              <a:off x="8844718" y="118101"/>
              <a:ext cx="86381" cy="101463"/>
            </a:xfrm>
            <a:custGeom>
              <a:rect b="b" l="l" r="r" t="t"/>
              <a:pathLst>
                <a:path extrusionOk="0" h="154" w="132">
                  <a:moveTo>
                    <a:pt x="130" y="32"/>
                  </a:moveTo>
                  <a:cubicBezTo>
                    <a:pt x="128" y="48"/>
                    <a:pt x="121" y="66"/>
                    <a:pt x="121" y="78"/>
                  </a:cubicBezTo>
                  <a:cubicBezTo>
                    <a:pt x="121" y="77"/>
                    <a:pt x="121" y="76"/>
                    <a:pt x="122" y="76"/>
                  </a:cubicBezTo>
                  <a:cubicBezTo>
                    <a:pt x="116" y="114"/>
                    <a:pt x="90" y="154"/>
                    <a:pt x="46" y="142"/>
                  </a:cubicBezTo>
                  <a:cubicBezTo>
                    <a:pt x="2" y="140"/>
                    <a:pt x="0" y="91"/>
                    <a:pt x="9" y="58"/>
                  </a:cubicBezTo>
                  <a:cubicBezTo>
                    <a:pt x="13" y="46"/>
                    <a:pt x="13" y="31"/>
                    <a:pt x="18" y="19"/>
                  </a:cubicBezTo>
                  <a:cubicBezTo>
                    <a:pt x="20" y="15"/>
                    <a:pt x="22" y="11"/>
                    <a:pt x="24" y="8"/>
                  </a:cubicBezTo>
                  <a:cubicBezTo>
                    <a:pt x="36" y="0"/>
                    <a:pt x="37" y="18"/>
                    <a:pt x="39" y="25"/>
                  </a:cubicBezTo>
                  <a:cubicBezTo>
                    <a:pt x="39" y="25"/>
                    <a:pt x="39" y="25"/>
                    <a:pt x="39" y="26"/>
                  </a:cubicBezTo>
                  <a:cubicBezTo>
                    <a:pt x="39" y="26"/>
                    <a:pt x="39" y="26"/>
                    <a:pt x="39" y="26"/>
                  </a:cubicBezTo>
                  <a:cubicBezTo>
                    <a:pt x="44" y="29"/>
                    <a:pt x="41" y="38"/>
                    <a:pt x="35" y="39"/>
                  </a:cubicBezTo>
                  <a:cubicBezTo>
                    <a:pt x="35" y="41"/>
                    <a:pt x="35" y="43"/>
                    <a:pt x="35" y="45"/>
                  </a:cubicBezTo>
                  <a:cubicBezTo>
                    <a:pt x="35" y="46"/>
                    <a:pt x="35" y="47"/>
                    <a:pt x="35" y="48"/>
                  </a:cubicBezTo>
                  <a:cubicBezTo>
                    <a:pt x="35" y="49"/>
                    <a:pt x="35" y="49"/>
                    <a:pt x="35" y="49"/>
                  </a:cubicBezTo>
                  <a:cubicBezTo>
                    <a:pt x="34" y="82"/>
                    <a:pt x="33" y="121"/>
                    <a:pt x="78" y="103"/>
                  </a:cubicBezTo>
                  <a:cubicBezTo>
                    <a:pt x="93" y="86"/>
                    <a:pt x="89" y="53"/>
                    <a:pt x="93" y="29"/>
                  </a:cubicBezTo>
                  <a:cubicBezTo>
                    <a:pt x="96" y="15"/>
                    <a:pt x="101" y="4"/>
                    <a:pt x="114" y="1"/>
                  </a:cubicBezTo>
                  <a:cubicBezTo>
                    <a:pt x="130" y="4"/>
                    <a:pt x="132" y="17"/>
                    <a:pt x="130" y="32"/>
                  </a:cubicBezTo>
                  <a:close/>
                </a:path>
              </a:pathLst>
            </a:custGeom>
            <a:solidFill>
              <a:srgbClr val="231F2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grpSp>
      <p:sp>
        <p:nvSpPr>
          <p:cNvPr id="322" name="Google Shape;322;gf344814fb7_0_1314"/>
          <p:cNvSpPr txBox="1"/>
          <p:nvPr/>
        </p:nvSpPr>
        <p:spPr>
          <a:xfrm>
            <a:off x="6703900" y="2678025"/>
            <a:ext cx="4613400" cy="15885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b="0" i="0" lang="en-US" sz="1800" u="none" cap="none" strike="noStrike">
                <a:solidFill>
                  <a:schemeClr val="dk1"/>
                </a:solidFill>
                <a:latin typeface="Inter Black"/>
                <a:ea typeface="Inter Black"/>
                <a:cs typeface="Inter Black"/>
                <a:sym typeface="Inter Black"/>
              </a:rPr>
              <a:t>Skills</a:t>
            </a:r>
            <a:endParaRPr b="0" i="0" sz="1800" u="none" cap="none" strike="noStrike">
              <a:solidFill>
                <a:schemeClr val="dk1"/>
              </a:solidFill>
              <a:latin typeface="Inter Black"/>
              <a:ea typeface="Inter Black"/>
              <a:cs typeface="Inter Black"/>
              <a:sym typeface="Inter Black"/>
            </a:endParaRPr>
          </a:p>
          <a:p>
            <a:pPr indent="0" lvl="0" marL="0" marR="0" rtl="0" algn="l">
              <a:lnSpc>
                <a:spcPct val="130000"/>
              </a:lnSpc>
              <a:spcBef>
                <a:spcPts val="0"/>
              </a:spcBef>
              <a:spcAft>
                <a:spcPts val="0"/>
              </a:spcAft>
              <a:buClr>
                <a:srgbClr val="000000"/>
              </a:buClr>
              <a:buSzPts val="1600"/>
              <a:buFont typeface="Arial"/>
              <a:buNone/>
            </a:pPr>
            <a:r>
              <a:t/>
            </a:r>
            <a:endParaRPr b="0" i="0" sz="1600" u="none" cap="none" strike="noStrike">
              <a:solidFill>
                <a:schemeClr val="dk1"/>
              </a:solidFill>
              <a:latin typeface="Inter Black"/>
              <a:ea typeface="Inter Black"/>
              <a:cs typeface="Inter Black"/>
              <a:sym typeface="Inter Black"/>
            </a:endParaRPr>
          </a:p>
          <a:p>
            <a:pPr indent="-323850" lvl="0" marL="457200" marR="0" rtl="0" algn="l">
              <a:lnSpc>
                <a:spcPct val="150000"/>
              </a:lnSpc>
              <a:spcBef>
                <a:spcPts val="0"/>
              </a:spcBef>
              <a:spcAft>
                <a:spcPts val="0"/>
              </a:spcAft>
              <a:buClr>
                <a:srgbClr val="000000"/>
              </a:buClr>
              <a:buSzPts val="1500"/>
              <a:buFont typeface="Poppins"/>
              <a:buChar char="✔"/>
            </a:pPr>
            <a:r>
              <a:rPr b="0" i="0" lang="en-US" sz="1500" u="none" cap="none" strike="noStrike">
                <a:solidFill>
                  <a:srgbClr val="000000"/>
                </a:solidFill>
                <a:latin typeface="Poppins"/>
                <a:ea typeface="Poppins"/>
                <a:cs typeface="Poppins"/>
                <a:sym typeface="Poppins"/>
                <a:extLst>
                  <a:ext uri="http://customooxmlschemas.google.com/">
                    <go:slidesCustomData xmlns:go="http://customooxmlschemas.google.com/" textRoundtripDataId="13"/>
                  </a:ext>
                </a:extLst>
              </a:rPr>
              <a:t>Be</a:t>
            </a:r>
            <a:r>
              <a:rPr b="0" i="0" lang="en-US" sz="1500" u="none" cap="none" strike="noStrike">
                <a:solidFill>
                  <a:srgbClr val="000000"/>
                </a:solidFill>
                <a:latin typeface="Poppins"/>
                <a:ea typeface="Poppins"/>
                <a:cs typeface="Poppins"/>
                <a:sym typeface="Poppins"/>
              </a:rPr>
              <a:t>ing able to assess a website and develop an improvement plan</a:t>
            </a:r>
            <a:endParaRPr b="0" i="0" sz="15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gf95964a719_0_319"/>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grpSp>
        <p:nvGrpSpPr>
          <p:cNvPr id="328" name="Google Shape;328;gf95964a719_0_319"/>
          <p:cNvGrpSpPr/>
          <p:nvPr/>
        </p:nvGrpSpPr>
        <p:grpSpPr>
          <a:xfrm>
            <a:off x="6266950" y="620732"/>
            <a:ext cx="2530200" cy="5564212"/>
            <a:chOff x="6266950" y="620732"/>
            <a:chExt cx="2530200" cy="5564212"/>
          </a:xfrm>
        </p:grpSpPr>
        <p:sp>
          <p:nvSpPr>
            <p:cNvPr id="329" name="Google Shape;329;gf95964a719_0_319"/>
            <p:cNvSpPr/>
            <p:nvPr/>
          </p:nvSpPr>
          <p:spPr>
            <a:xfrm>
              <a:off x="6266950" y="5171544"/>
              <a:ext cx="2530200" cy="1013400"/>
            </a:xfrm>
            <a:prstGeom prst="roundRect">
              <a:avLst>
                <a:gd fmla="val 4760"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Desire</a:t>
              </a:r>
              <a:endParaRPr b="0" i="0" sz="1400" u="none" cap="none" strike="noStrike">
                <a:solidFill>
                  <a:srgbClr val="000000"/>
                </a:solidFill>
                <a:latin typeface="Arial"/>
                <a:ea typeface="Arial"/>
                <a:cs typeface="Arial"/>
                <a:sym typeface="Arial"/>
              </a:endParaRPr>
            </a:p>
          </p:txBody>
        </p:sp>
        <p:sp>
          <p:nvSpPr>
            <p:cNvPr id="330" name="Google Shape;330;gf95964a719_0_319"/>
            <p:cNvSpPr/>
            <p:nvPr/>
          </p:nvSpPr>
          <p:spPr>
            <a:xfrm>
              <a:off x="6565313" y="4752345"/>
              <a:ext cx="1866900" cy="609900"/>
            </a:xfrm>
            <a:prstGeom prst="homePlate">
              <a:avLst>
                <a:gd fmla="val 50000"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gf95964a719_0_319"/>
            <p:cNvSpPr txBox="1"/>
            <p:nvPr/>
          </p:nvSpPr>
          <p:spPr>
            <a:xfrm>
              <a:off x="6399690" y="3500158"/>
              <a:ext cx="2091900" cy="460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About Page and FAQs. Reviews. Live Chat.</a:t>
              </a:r>
              <a:endParaRPr b="1" i="0" sz="1300" u="none" cap="none" strike="noStrike">
                <a:solidFill>
                  <a:schemeClr val="lt1"/>
                </a:solidFill>
                <a:latin typeface="Poppins"/>
                <a:ea typeface="Poppins"/>
                <a:cs typeface="Poppins"/>
                <a:sym typeface="Poppins"/>
              </a:endParaRPr>
            </a:p>
          </p:txBody>
        </p:sp>
        <p:pic>
          <p:nvPicPr>
            <p:cNvPr id="332" name="Google Shape;332;gf95964a719_0_319"/>
            <p:cNvPicPr preferRelativeResize="0"/>
            <p:nvPr/>
          </p:nvPicPr>
          <p:blipFill rotWithShape="1">
            <a:blip r:embed="rId3">
              <a:alphaModFix/>
            </a:blip>
            <a:srcRect b="39727" l="0" r="0" t="0"/>
            <a:stretch/>
          </p:blipFill>
          <p:spPr>
            <a:xfrm>
              <a:off x="6965127" y="620732"/>
              <a:ext cx="1199402" cy="2451016"/>
            </a:xfrm>
            <a:prstGeom prst="rect">
              <a:avLst/>
            </a:prstGeom>
            <a:noFill/>
            <a:ln>
              <a:noFill/>
            </a:ln>
          </p:spPr>
        </p:pic>
      </p:grpSp>
      <p:grpSp>
        <p:nvGrpSpPr>
          <p:cNvPr id="333" name="Google Shape;333;gf95964a719_0_319"/>
          <p:cNvGrpSpPr/>
          <p:nvPr/>
        </p:nvGrpSpPr>
        <p:grpSpPr>
          <a:xfrm>
            <a:off x="663544" y="462416"/>
            <a:ext cx="2741381" cy="5722436"/>
            <a:chOff x="663544" y="462416"/>
            <a:chExt cx="2741381" cy="5722436"/>
          </a:xfrm>
        </p:grpSpPr>
        <p:sp>
          <p:nvSpPr>
            <p:cNvPr id="334" name="Google Shape;334;gf95964a719_0_319"/>
            <p:cNvSpPr/>
            <p:nvPr/>
          </p:nvSpPr>
          <p:spPr>
            <a:xfrm>
              <a:off x="874725" y="5171452"/>
              <a:ext cx="2530200" cy="1013400"/>
            </a:xfrm>
            <a:prstGeom prst="roundRect">
              <a:avLst>
                <a:gd fmla="val 4760"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Awareness</a:t>
              </a:r>
              <a:endParaRPr b="0" i="0" sz="1400" u="none" cap="none" strike="noStrike">
                <a:solidFill>
                  <a:srgbClr val="000000"/>
                </a:solidFill>
                <a:latin typeface="Arial"/>
                <a:ea typeface="Arial"/>
                <a:cs typeface="Arial"/>
                <a:sym typeface="Arial"/>
              </a:endParaRPr>
            </a:p>
          </p:txBody>
        </p:sp>
        <p:sp>
          <p:nvSpPr>
            <p:cNvPr id="335" name="Google Shape;335;gf95964a719_0_319"/>
            <p:cNvSpPr/>
            <p:nvPr/>
          </p:nvSpPr>
          <p:spPr>
            <a:xfrm>
              <a:off x="1243088" y="4199895"/>
              <a:ext cx="1866900" cy="1162200"/>
            </a:xfrm>
            <a:prstGeom prst="homePlat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gf95964a719_0_319"/>
            <p:cNvSpPr txBox="1"/>
            <p:nvPr/>
          </p:nvSpPr>
          <p:spPr>
            <a:xfrm>
              <a:off x="1018090" y="3468258"/>
              <a:ext cx="2091900" cy="460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Blog Articles</a:t>
              </a:r>
              <a:endParaRPr b="1" i="0" sz="1300" u="none" cap="none" strike="noStrike">
                <a:solidFill>
                  <a:schemeClr val="lt1"/>
                </a:solidFill>
                <a:latin typeface="Poppins"/>
                <a:ea typeface="Poppins"/>
                <a:cs typeface="Poppins"/>
                <a:sym typeface="Poppins"/>
              </a:endParaRPr>
            </a:p>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Destination pages</a:t>
              </a:r>
              <a:endParaRPr b="1" i="0" sz="1300" u="none" cap="none" strike="noStrike">
                <a:solidFill>
                  <a:schemeClr val="lt1"/>
                </a:solidFill>
                <a:latin typeface="Poppins"/>
                <a:ea typeface="Poppins"/>
                <a:cs typeface="Poppins"/>
                <a:sym typeface="Poppins"/>
              </a:endParaRPr>
            </a:p>
          </p:txBody>
        </p:sp>
        <p:grpSp>
          <p:nvGrpSpPr>
            <p:cNvPr id="337" name="Google Shape;337;gf95964a719_0_319"/>
            <p:cNvGrpSpPr/>
            <p:nvPr/>
          </p:nvGrpSpPr>
          <p:grpSpPr>
            <a:xfrm>
              <a:off x="663544" y="462416"/>
              <a:ext cx="2368116" cy="2609395"/>
              <a:chOff x="718165" y="-597502"/>
              <a:chExt cx="2279885" cy="2512174"/>
            </a:xfrm>
          </p:grpSpPr>
          <p:pic>
            <p:nvPicPr>
              <p:cNvPr id="338" name="Google Shape;338;gf95964a719_0_319"/>
              <p:cNvPicPr preferRelativeResize="0"/>
              <p:nvPr/>
            </p:nvPicPr>
            <p:blipFill rotWithShape="1">
              <a:blip r:embed="rId4">
                <a:alphaModFix/>
              </a:blip>
              <a:srcRect b="35838" l="0" r="0" t="0"/>
              <a:stretch/>
            </p:blipFill>
            <p:spPr>
              <a:xfrm>
                <a:off x="791700" y="-597502"/>
                <a:ext cx="2206350" cy="2512174"/>
              </a:xfrm>
              <a:prstGeom prst="rect">
                <a:avLst/>
              </a:prstGeom>
              <a:noFill/>
              <a:ln>
                <a:noFill/>
              </a:ln>
            </p:spPr>
          </p:pic>
          <p:pic>
            <p:nvPicPr>
              <p:cNvPr id="339" name="Google Shape;339;gf95964a719_0_319"/>
              <p:cNvPicPr preferRelativeResize="0"/>
              <p:nvPr/>
            </p:nvPicPr>
            <p:blipFill rotWithShape="1">
              <a:blip r:embed="rId5">
                <a:alphaModFix/>
              </a:blip>
              <a:srcRect b="0" l="0" r="0" t="0"/>
              <a:stretch/>
            </p:blipFill>
            <p:spPr>
              <a:xfrm rot="-1034942">
                <a:off x="823172" y="823000"/>
                <a:ext cx="438662" cy="774780"/>
              </a:xfrm>
              <a:prstGeom prst="rect">
                <a:avLst/>
              </a:prstGeom>
              <a:noFill/>
              <a:ln>
                <a:noFill/>
              </a:ln>
            </p:spPr>
          </p:pic>
        </p:grpSp>
      </p:grpSp>
      <p:grpSp>
        <p:nvGrpSpPr>
          <p:cNvPr id="340" name="Google Shape;340;gf95964a719_0_319"/>
          <p:cNvGrpSpPr/>
          <p:nvPr/>
        </p:nvGrpSpPr>
        <p:grpSpPr>
          <a:xfrm>
            <a:off x="3570825" y="174718"/>
            <a:ext cx="2530200" cy="6010227"/>
            <a:chOff x="3570825" y="174718"/>
            <a:chExt cx="2530200" cy="6010227"/>
          </a:xfrm>
        </p:grpSpPr>
        <p:sp>
          <p:nvSpPr>
            <p:cNvPr id="341" name="Google Shape;341;gf95964a719_0_319"/>
            <p:cNvSpPr/>
            <p:nvPr/>
          </p:nvSpPr>
          <p:spPr>
            <a:xfrm>
              <a:off x="3570825" y="5171545"/>
              <a:ext cx="2530200" cy="1013400"/>
            </a:xfrm>
            <a:prstGeom prst="roundRect">
              <a:avLst>
                <a:gd fmla="val 4760"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Interest</a:t>
              </a:r>
              <a:endParaRPr b="0" i="0" sz="1400" u="none" cap="none" strike="noStrike">
                <a:solidFill>
                  <a:srgbClr val="000000"/>
                </a:solidFill>
                <a:latin typeface="Arial"/>
                <a:ea typeface="Arial"/>
                <a:cs typeface="Arial"/>
                <a:sym typeface="Arial"/>
              </a:endParaRPr>
            </a:p>
          </p:txBody>
        </p:sp>
        <p:sp>
          <p:nvSpPr>
            <p:cNvPr id="342" name="Google Shape;342;gf95964a719_0_319"/>
            <p:cNvSpPr/>
            <p:nvPr/>
          </p:nvSpPr>
          <p:spPr>
            <a:xfrm>
              <a:off x="3869188" y="4428495"/>
              <a:ext cx="1866900" cy="933600"/>
            </a:xfrm>
            <a:prstGeom prst="homePlate">
              <a:avLst>
                <a:gd fmla="val 50000"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gf95964a719_0_319"/>
            <p:cNvSpPr txBox="1"/>
            <p:nvPr/>
          </p:nvSpPr>
          <p:spPr>
            <a:xfrm>
              <a:off x="3756690" y="3434896"/>
              <a:ext cx="2091900" cy="460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Itinerary and product pages. Live Chat.</a:t>
              </a:r>
              <a:endParaRPr b="1" i="0" sz="1300" u="none" cap="none" strike="noStrike">
                <a:solidFill>
                  <a:schemeClr val="lt1"/>
                </a:solidFill>
                <a:latin typeface="Poppins"/>
                <a:ea typeface="Poppins"/>
                <a:cs typeface="Poppins"/>
                <a:sym typeface="Poppins"/>
              </a:endParaRPr>
            </a:p>
          </p:txBody>
        </p:sp>
        <p:grpSp>
          <p:nvGrpSpPr>
            <p:cNvPr id="344" name="Google Shape;344;gf95964a719_0_319"/>
            <p:cNvGrpSpPr/>
            <p:nvPr/>
          </p:nvGrpSpPr>
          <p:grpSpPr>
            <a:xfrm>
              <a:off x="3640827" y="174718"/>
              <a:ext cx="2422952" cy="2897101"/>
              <a:chOff x="3951325" y="-874480"/>
              <a:chExt cx="2332677" cy="2789161"/>
            </a:xfrm>
          </p:grpSpPr>
          <p:grpSp>
            <p:nvGrpSpPr>
              <p:cNvPr id="345" name="Google Shape;345;gf95964a719_0_319"/>
              <p:cNvGrpSpPr/>
              <p:nvPr/>
            </p:nvGrpSpPr>
            <p:grpSpPr>
              <a:xfrm>
                <a:off x="3951325" y="-850799"/>
                <a:ext cx="2332677" cy="2765480"/>
                <a:chOff x="3768329" y="546500"/>
                <a:chExt cx="2545479" cy="2916557"/>
              </a:xfrm>
            </p:grpSpPr>
            <p:pic>
              <p:nvPicPr>
                <p:cNvPr id="346" name="Google Shape;346;gf95964a719_0_319"/>
                <p:cNvPicPr preferRelativeResize="0"/>
                <p:nvPr/>
              </p:nvPicPr>
              <p:blipFill rotWithShape="1">
                <a:blip r:embed="rId6">
                  <a:alphaModFix/>
                </a:blip>
                <a:srcRect b="35254" l="0" r="0" t="0"/>
                <a:stretch/>
              </p:blipFill>
              <p:spPr>
                <a:xfrm>
                  <a:off x="3768329" y="663224"/>
                  <a:ext cx="2138668" cy="2799833"/>
                </a:xfrm>
                <a:prstGeom prst="rect">
                  <a:avLst/>
                </a:prstGeom>
                <a:noFill/>
                <a:ln>
                  <a:noFill/>
                </a:ln>
              </p:spPr>
            </p:pic>
            <p:pic>
              <p:nvPicPr>
                <p:cNvPr id="347" name="Google Shape;347;gf95964a719_0_319"/>
                <p:cNvPicPr preferRelativeResize="0"/>
                <p:nvPr/>
              </p:nvPicPr>
              <p:blipFill rotWithShape="1">
                <a:blip r:embed="rId5">
                  <a:alphaModFix/>
                </a:blip>
                <a:srcRect b="0" l="0" r="0" t="0"/>
                <a:stretch/>
              </p:blipFill>
              <p:spPr>
                <a:xfrm rot="824368">
                  <a:off x="5498275" y="611498"/>
                  <a:ext cx="687351" cy="1162201"/>
                </a:xfrm>
                <a:prstGeom prst="rect">
                  <a:avLst/>
                </a:prstGeom>
                <a:noFill/>
                <a:ln>
                  <a:noFill/>
                </a:ln>
              </p:spPr>
            </p:pic>
          </p:grpSp>
          <p:sp>
            <p:nvSpPr>
              <p:cNvPr id="348" name="Google Shape;348;gf95964a719_0_319"/>
              <p:cNvSpPr txBox="1"/>
              <p:nvPr/>
            </p:nvSpPr>
            <p:spPr>
              <a:xfrm>
                <a:off x="4957529" y="-874480"/>
                <a:ext cx="514800" cy="815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4300" u="none" cap="none" strike="noStrike">
                    <a:solidFill>
                      <a:schemeClr val="accent1"/>
                    </a:solidFill>
                    <a:latin typeface="Arial"/>
                    <a:ea typeface="Arial"/>
                    <a:cs typeface="Arial"/>
                    <a:sym typeface="Arial"/>
                  </a:rPr>
                  <a:t>!</a:t>
                </a:r>
                <a:endParaRPr b="1" i="0" sz="4300" u="none" cap="none" strike="noStrike">
                  <a:solidFill>
                    <a:schemeClr val="accent1"/>
                  </a:solidFill>
                  <a:latin typeface="Arial"/>
                  <a:ea typeface="Arial"/>
                  <a:cs typeface="Arial"/>
                  <a:sym typeface="Arial"/>
                </a:endParaRPr>
              </a:p>
            </p:txBody>
          </p:sp>
        </p:grpSp>
      </p:grpSp>
      <p:grpSp>
        <p:nvGrpSpPr>
          <p:cNvPr id="349" name="Google Shape;349;gf95964a719_0_319"/>
          <p:cNvGrpSpPr/>
          <p:nvPr/>
        </p:nvGrpSpPr>
        <p:grpSpPr>
          <a:xfrm>
            <a:off x="8963075" y="358923"/>
            <a:ext cx="2865178" cy="5826029"/>
            <a:chOff x="8963075" y="358923"/>
            <a:chExt cx="2865178" cy="5826029"/>
          </a:xfrm>
        </p:grpSpPr>
        <p:sp>
          <p:nvSpPr>
            <p:cNvPr id="350" name="Google Shape;350;gf95964a719_0_319"/>
            <p:cNvSpPr/>
            <p:nvPr/>
          </p:nvSpPr>
          <p:spPr>
            <a:xfrm>
              <a:off x="8963075" y="5171552"/>
              <a:ext cx="2530200" cy="1013400"/>
            </a:xfrm>
            <a:prstGeom prst="roundRect">
              <a:avLst>
                <a:gd fmla="val 4760"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Action</a:t>
              </a:r>
              <a:endParaRPr b="0" i="0" sz="1400" u="none" cap="none" strike="noStrike">
                <a:solidFill>
                  <a:srgbClr val="000000"/>
                </a:solidFill>
                <a:latin typeface="Arial"/>
                <a:ea typeface="Arial"/>
                <a:cs typeface="Arial"/>
                <a:sym typeface="Arial"/>
              </a:endParaRPr>
            </a:p>
          </p:txBody>
        </p:sp>
        <p:sp>
          <p:nvSpPr>
            <p:cNvPr id="351" name="Google Shape;351;gf95964a719_0_319"/>
            <p:cNvSpPr/>
            <p:nvPr/>
          </p:nvSpPr>
          <p:spPr>
            <a:xfrm>
              <a:off x="9261413" y="4996970"/>
              <a:ext cx="1866900" cy="365100"/>
            </a:xfrm>
            <a:prstGeom prst="homePlat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gf95964a719_0_319"/>
            <p:cNvSpPr txBox="1"/>
            <p:nvPr/>
          </p:nvSpPr>
          <p:spPr>
            <a:xfrm>
              <a:off x="9182215" y="3500158"/>
              <a:ext cx="2091900" cy="460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Enquiry page or </a:t>
              </a:r>
              <a:br>
                <a:rPr b="1" i="0" lang="en-US" sz="1300" u="none" cap="none" strike="noStrike">
                  <a:solidFill>
                    <a:schemeClr val="lt1"/>
                  </a:solidFill>
                  <a:latin typeface="Poppins"/>
                  <a:ea typeface="Poppins"/>
                  <a:cs typeface="Poppins"/>
                  <a:sym typeface="Poppins"/>
                </a:rPr>
              </a:br>
              <a:r>
                <a:rPr b="1" i="0" lang="en-US" sz="1300" u="none" cap="none" strike="noStrike">
                  <a:solidFill>
                    <a:schemeClr val="lt1"/>
                  </a:solidFill>
                  <a:latin typeface="Poppins"/>
                  <a:ea typeface="Poppins"/>
                  <a:cs typeface="Poppins"/>
                  <a:sym typeface="Poppins"/>
                </a:rPr>
                <a:t>booking Engine</a:t>
              </a:r>
              <a:endParaRPr b="1" i="0" sz="1300" u="none" cap="none" strike="noStrike">
                <a:solidFill>
                  <a:schemeClr val="lt1"/>
                </a:solidFill>
                <a:latin typeface="Poppins"/>
                <a:ea typeface="Poppins"/>
                <a:cs typeface="Poppins"/>
                <a:sym typeface="Poppins"/>
              </a:endParaRPr>
            </a:p>
          </p:txBody>
        </p:sp>
        <p:grpSp>
          <p:nvGrpSpPr>
            <p:cNvPr id="353" name="Google Shape;353;gf95964a719_0_319"/>
            <p:cNvGrpSpPr/>
            <p:nvPr/>
          </p:nvGrpSpPr>
          <p:grpSpPr>
            <a:xfrm>
              <a:off x="9096187" y="358923"/>
              <a:ext cx="2732066" cy="2712890"/>
              <a:chOff x="9350150" y="-697139"/>
              <a:chExt cx="2630274" cy="2611814"/>
            </a:xfrm>
          </p:grpSpPr>
          <p:pic>
            <p:nvPicPr>
              <p:cNvPr id="354" name="Google Shape;354;gf95964a719_0_319"/>
              <p:cNvPicPr preferRelativeResize="0"/>
              <p:nvPr/>
            </p:nvPicPr>
            <p:blipFill rotWithShape="1">
              <a:blip r:embed="rId7">
                <a:alphaModFix/>
              </a:blip>
              <a:srcRect b="0" l="0" r="0" t="0"/>
              <a:stretch/>
            </p:blipFill>
            <p:spPr>
              <a:xfrm>
                <a:off x="10321096" y="41837"/>
                <a:ext cx="1487406" cy="1130704"/>
              </a:xfrm>
              <a:prstGeom prst="rect">
                <a:avLst/>
              </a:prstGeom>
              <a:noFill/>
              <a:ln>
                <a:noFill/>
              </a:ln>
            </p:spPr>
          </p:pic>
          <p:pic>
            <p:nvPicPr>
              <p:cNvPr id="355" name="Google Shape;355;gf95964a719_0_319"/>
              <p:cNvPicPr preferRelativeResize="0"/>
              <p:nvPr/>
            </p:nvPicPr>
            <p:blipFill rotWithShape="1">
              <a:blip r:embed="rId8">
                <a:alphaModFix/>
              </a:blip>
              <a:srcRect b="40417" l="0" r="0" t="0"/>
              <a:stretch/>
            </p:blipFill>
            <p:spPr>
              <a:xfrm>
                <a:off x="9350150" y="-525851"/>
                <a:ext cx="1791300" cy="2440526"/>
              </a:xfrm>
              <a:prstGeom prst="rect">
                <a:avLst/>
              </a:prstGeom>
              <a:noFill/>
              <a:ln>
                <a:noFill/>
              </a:ln>
            </p:spPr>
          </p:pic>
          <p:sp>
            <p:nvSpPr>
              <p:cNvPr id="356" name="Google Shape;356;gf95964a719_0_319"/>
              <p:cNvSpPr txBox="1"/>
              <p:nvPr/>
            </p:nvSpPr>
            <p:spPr>
              <a:xfrm rot="-1644829">
                <a:off x="10189815" y="-564456"/>
                <a:ext cx="724566" cy="607637"/>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2900" u="none" cap="none" strike="noStrike">
                    <a:solidFill>
                      <a:schemeClr val="accent1"/>
                    </a:solidFill>
                    <a:latin typeface="Arial"/>
                    <a:ea typeface="Arial"/>
                    <a:cs typeface="Arial"/>
                    <a:sym typeface="Arial"/>
                  </a:rPr>
                  <a:t>€</a:t>
                </a:r>
                <a:endParaRPr b="1" i="0" sz="2900" u="none" cap="none" strike="noStrike">
                  <a:solidFill>
                    <a:schemeClr val="accent1"/>
                  </a:solidFill>
                  <a:latin typeface="Arial"/>
                  <a:ea typeface="Arial"/>
                  <a:cs typeface="Arial"/>
                  <a:sym typeface="Arial"/>
                </a:endParaRPr>
              </a:p>
            </p:txBody>
          </p:sp>
          <p:sp>
            <p:nvSpPr>
              <p:cNvPr id="357" name="Google Shape;357;gf95964a719_0_319"/>
              <p:cNvSpPr txBox="1"/>
              <p:nvPr/>
            </p:nvSpPr>
            <p:spPr>
              <a:xfrm rot="-181067">
                <a:off x="11241232" y="-607393"/>
                <a:ext cx="723704" cy="60744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2900" u="none" cap="none" strike="noStrike">
                    <a:solidFill>
                      <a:schemeClr val="accent1"/>
                    </a:solidFill>
                    <a:latin typeface="Arial"/>
                    <a:ea typeface="Arial"/>
                    <a:cs typeface="Arial"/>
                    <a:sym typeface="Arial"/>
                  </a:rPr>
                  <a:t>$</a:t>
                </a:r>
                <a:endParaRPr b="1" i="0" sz="2900" u="none" cap="none" strike="noStrike">
                  <a:solidFill>
                    <a:schemeClr val="accent1"/>
                  </a:solidFill>
                  <a:latin typeface="Arial"/>
                  <a:ea typeface="Arial"/>
                  <a:cs typeface="Arial"/>
                  <a:sym typeface="Arial"/>
                </a:endParaRPr>
              </a:p>
            </p:txBody>
          </p:sp>
          <p:sp>
            <p:nvSpPr>
              <p:cNvPr id="358" name="Google Shape;358;gf95964a719_0_319"/>
              <p:cNvSpPr txBox="1"/>
              <p:nvPr/>
            </p:nvSpPr>
            <p:spPr>
              <a:xfrm rot="1018">
                <a:off x="10548451" y="206213"/>
                <a:ext cx="1013100" cy="429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1700" u="none" cap="none" strike="noStrike">
                    <a:solidFill>
                      <a:schemeClr val="accent1"/>
                    </a:solidFill>
                    <a:latin typeface="Arial"/>
                    <a:ea typeface="Arial"/>
                    <a:cs typeface="Arial"/>
                    <a:sym typeface="Arial"/>
                  </a:rPr>
                  <a:t>BOOK</a:t>
                </a:r>
                <a:endParaRPr b="1" i="0" sz="1700" u="none" cap="none" strike="noStrike">
                  <a:solidFill>
                    <a:schemeClr val="accent1"/>
                  </a:solidFill>
                  <a:latin typeface="Arial"/>
                  <a:ea typeface="Arial"/>
                  <a:cs typeface="Arial"/>
                  <a:sym typeface="Arial"/>
                </a:endParaRPr>
              </a:p>
            </p:txBody>
          </p:sp>
          <p:sp>
            <p:nvSpPr>
              <p:cNvPr id="359" name="Google Shape;359;gf95964a719_0_319"/>
              <p:cNvSpPr txBox="1"/>
              <p:nvPr/>
            </p:nvSpPr>
            <p:spPr>
              <a:xfrm rot="-138652">
                <a:off x="10515992" y="-538006"/>
                <a:ext cx="1153238" cy="474293"/>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2000" u="none" cap="none" strike="noStrike">
                    <a:solidFill>
                      <a:schemeClr val="accent1"/>
                    </a:solidFill>
                    <a:latin typeface="Arial"/>
                    <a:ea typeface="Arial"/>
                    <a:cs typeface="Arial"/>
                    <a:sym typeface="Arial"/>
                  </a:rPr>
                  <a:t>UGX</a:t>
                </a:r>
                <a:endParaRPr b="1" i="0" sz="2000" u="none" cap="none" strike="noStrike">
                  <a:solidFill>
                    <a:schemeClr val="accent1"/>
                  </a:solidFill>
                  <a:latin typeface="Arial"/>
                  <a:ea typeface="Arial"/>
                  <a:cs typeface="Arial"/>
                  <a:sym typeface="Arial"/>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1000"/>
                                        <p:tgtEl>
                                          <p:spTgt spid="3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1000"/>
                                        <p:tgtEl>
                                          <p:spTgt spid="3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1000"/>
                                        <p:tgtEl>
                                          <p:spTgt spid="3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id="364" name="Google Shape;364;gf344814fb7_0_1333"/>
          <p:cNvPicPr preferRelativeResize="0"/>
          <p:nvPr>
            <p:ph idx="2" type="pic"/>
          </p:nvPr>
        </p:nvPicPr>
        <p:blipFill rotWithShape="1">
          <a:blip r:embed="rId3">
            <a:alphaModFix/>
          </a:blip>
          <a:srcRect b="0" l="0" r="0" t="46797"/>
          <a:stretch/>
        </p:blipFill>
        <p:spPr>
          <a:xfrm>
            <a:off x="0" y="-1"/>
            <a:ext cx="12192000" cy="3876600"/>
          </a:xfrm>
          <a:prstGeom prst="round2SameRect">
            <a:avLst>
              <a:gd fmla="val 3301" name="adj1"/>
              <a:gd fmla="val 0" name="adj2"/>
            </a:avLst>
          </a:prstGeom>
          <a:solidFill>
            <a:srgbClr val="FFE8CB"/>
          </a:solidFill>
          <a:ln>
            <a:noFill/>
          </a:ln>
        </p:spPr>
      </p:pic>
      <p:sp>
        <p:nvSpPr>
          <p:cNvPr id="365" name="Google Shape;365;gf344814fb7_0_1333"/>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66" name="Google Shape;366;gf344814fb7_0_1333"/>
          <p:cNvSpPr/>
          <p:nvPr/>
        </p:nvSpPr>
        <p:spPr>
          <a:xfrm flipH="1" rot="10800000">
            <a:off x="1" y="-3744"/>
            <a:ext cx="152400" cy="2095500"/>
          </a:xfrm>
          <a:prstGeom prst="round1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367" name="Google Shape;367;gf344814fb7_0_1333"/>
          <p:cNvSpPr/>
          <p:nvPr/>
        </p:nvSpPr>
        <p:spPr>
          <a:xfrm>
            <a:off x="874712" y="2514601"/>
            <a:ext cx="10622100" cy="3295500"/>
          </a:xfrm>
          <a:prstGeom prst="roundRect">
            <a:avLst>
              <a:gd fmla="val 2308" name="adj"/>
            </a:avLst>
          </a:prstGeom>
          <a:solidFill>
            <a:srgbClr val="FFFFFF"/>
          </a:solidFill>
          <a:ln>
            <a:noFill/>
          </a:ln>
          <a:effectLst>
            <a:outerShdw blurRad="12700" rotWithShape="0" algn="ctr" dir="5400000" dist="12700">
              <a:srgbClr val="000000">
                <a:alpha val="7843"/>
              </a:srgbClr>
            </a:outerShdw>
          </a:effectLst>
        </p:spPr>
        <p:txBody>
          <a:bodyPr anchorCtr="0" anchor="ctr" bIns="0" lIns="720000" spcFirstLastPara="1" rIns="720000" wrap="square" tIns="0">
            <a:noAutofit/>
          </a:bodyPr>
          <a:lstStyle/>
          <a:p>
            <a:pPr indent="0" lvl="0" marL="0" marR="0" rtl="0" algn="ctr">
              <a:lnSpc>
                <a:spcPct val="130000"/>
              </a:lnSpc>
              <a:spcBef>
                <a:spcPts val="1000"/>
              </a:spcBef>
              <a:spcAft>
                <a:spcPts val="0"/>
              </a:spcAft>
              <a:buClr>
                <a:srgbClr val="000000"/>
              </a:buClr>
              <a:buSzPts val="1300"/>
              <a:buFont typeface="Arial"/>
              <a:buNone/>
            </a:pPr>
            <a:r>
              <a:rPr b="0" i="0" lang="en-US" sz="1300" u="none" cap="none" strike="noStrike">
                <a:solidFill>
                  <a:schemeClr val="dk1"/>
                </a:solidFill>
                <a:latin typeface="Poppins"/>
                <a:ea typeface="Poppins"/>
                <a:cs typeface="Poppins"/>
                <a:sym typeface="Poppins"/>
              </a:rPr>
              <a:t>Group Discussion</a:t>
            </a:r>
            <a:endParaRPr b="0" i="0" sz="1300" u="none" cap="none" strike="noStrike">
              <a:solidFill>
                <a:schemeClr val="dk1"/>
              </a:solidFill>
              <a:latin typeface="Poppins"/>
              <a:ea typeface="Poppins"/>
              <a:cs typeface="Poppins"/>
              <a:sym typeface="Poppins"/>
            </a:endParaRPr>
          </a:p>
          <a:p>
            <a:pPr indent="0" lvl="0" marL="0" marR="0" rtl="0" algn="ctr">
              <a:lnSpc>
                <a:spcPct val="130000"/>
              </a:lnSpc>
              <a:spcBef>
                <a:spcPts val="1000"/>
              </a:spcBef>
              <a:spcAft>
                <a:spcPts val="0"/>
              </a:spcAft>
              <a:buClr>
                <a:srgbClr val="000000"/>
              </a:buClr>
              <a:buSzPts val="1300"/>
              <a:buFont typeface="Arial"/>
              <a:buNone/>
            </a:pPr>
            <a:r>
              <a:t/>
            </a:r>
            <a:endParaRPr b="0" i="0" sz="1300" u="none" cap="none" strike="noStrike">
              <a:solidFill>
                <a:schemeClr val="dk1"/>
              </a:solidFill>
              <a:latin typeface="Poppins"/>
              <a:ea typeface="Poppins"/>
              <a:cs typeface="Poppins"/>
              <a:sym typeface="Poppins"/>
            </a:endParaRPr>
          </a:p>
          <a:p>
            <a:pPr indent="0" lvl="0" marL="0" marR="0" rtl="0" algn="ctr">
              <a:lnSpc>
                <a:spcPct val="130000"/>
              </a:lnSpc>
              <a:spcBef>
                <a:spcPts val="0"/>
              </a:spcBef>
              <a:spcAft>
                <a:spcPts val="0"/>
              </a:spcAft>
              <a:buClr>
                <a:srgbClr val="000000"/>
              </a:buClr>
              <a:buSzPts val="3200"/>
              <a:buFont typeface="Arial"/>
              <a:buNone/>
            </a:pPr>
            <a:r>
              <a:rPr b="0" i="0" lang="en-US" sz="3200" u="none" cap="none" strike="noStrike">
                <a:solidFill>
                  <a:schemeClr val="dk1"/>
                </a:solidFill>
                <a:latin typeface="Inter Black"/>
                <a:ea typeface="Inter Black"/>
                <a:cs typeface="Inter Black"/>
                <a:sym typeface="Inter Black"/>
              </a:rPr>
              <a:t>With so many online channels available, how important is your website really? Why?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gf344814fb7_0_1344"/>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73" name="Google Shape;373;gf344814fb7_0_1344"/>
          <p:cNvSpPr txBox="1"/>
          <p:nvPr/>
        </p:nvSpPr>
        <p:spPr>
          <a:xfrm>
            <a:off x="874725" y="3507525"/>
            <a:ext cx="4788300" cy="22320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Full control and ownership</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Your point of conversion</a:t>
            </a:r>
            <a:endParaRPr b="0" i="0" sz="19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900"/>
              <a:buFont typeface="Arial"/>
              <a:buNone/>
            </a:pPr>
            <a:r>
              <a:t/>
            </a:r>
            <a:endParaRPr b="0" i="0" sz="19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900"/>
              <a:buFont typeface="Arial"/>
              <a:buNone/>
            </a:pPr>
            <a:r>
              <a:rPr b="0" i="0" lang="en-US" sz="1900" u="none" cap="none" strike="noStrike">
                <a:solidFill>
                  <a:srgbClr val="000000"/>
                </a:solidFill>
                <a:latin typeface="Poppins"/>
                <a:ea typeface="Poppins"/>
                <a:cs typeface="Poppins"/>
                <a:sym typeface="Poppins"/>
              </a:rPr>
              <a:t>Let’s look at 8 best practices for your website:</a:t>
            </a:r>
            <a:endParaRPr b="0" i="0" sz="1900" u="none" cap="none" strike="noStrike">
              <a:solidFill>
                <a:srgbClr val="000000"/>
              </a:solidFill>
              <a:latin typeface="Poppins"/>
              <a:ea typeface="Poppins"/>
              <a:cs typeface="Poppins"/>
              <a:sym typeface="Poppins"/>
            </a:endParaRPr>
          </a:p>
        </p:txBody>
      </p:sp>
      <p:sp>
        <p:nvSpPr>
          <p:cNvPr id="374" name="Google Shape;374;gf344814fb7_0_1344"/>
          <p:cNvSpPr txBox="1"/>
          <p:nvPr>
            <p:ph idx="4294967295" type="ctrTitle"/>
          </p:nvPr>
        </p:nvSpPr>
        <p:spPr>
          <a:xfrm>
            <a:off x="874725" y="986625"/>
            <a:ext cx="4788300" cy="13947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A website is y</a:t>
            </a:r>
            <a:r>
              <a:rPr b="0" i="0" lang="en-US" sz="4400" u="none" cap="none" strike="noStrike">
                <a:solidFill>
                  <a:schemeClr val="dk1"/>
                </a:solidFill>
                <a:latin typeface="Inter Black"/>
                <a:ea typeface="Inter Black"/>
                <a:cs typeface="Inter Black"/>
                <a:sym typeface="Inter Black"/>
                <a:extLst>
                  <a:ext uri="http://customooxmlschemas.google.com/">
                    <go:slidesCustomData xmlns:go="http://customooxmlschemas.google.com/" textRoundtripDataId="14"/>
                  </a:ext>
                </a:extLst>
              </a:rPr>
              <a:t>our brand’s most valuable online asset</a:t>
            </a:r>
            <a:endParaRPr b="0" i="0" sz="4400" u="none" cap="none" strike="noStrike">
              <a:solidFill>
                <a:schemeClr val="dk1"/>
              </a:solidFill>
              <a:latin typeface="Inter Black"/>
              <a:ea typeface="Inter Black"/>
              <a:cs typeface="Inter Black"/>
              <a:sym typeface="Inter Black"/>
            </a:endParaRPr>
          </a:p>
        </p:txBody>
      </p:sp>
      <p:pic>
        <p:nvPicPr>
          <p:cNvPr id="375" name="Google Shape;375;gf344814fb7_0_1344"/>
          <p:cNvPicPr preferRelativeResize="0"/>
          <p:nvPr/>
        </p:nvPicPr>
        <p:blipFill rotWithShape="1">
          <a:blip r:embed="rId3">
            <a:alphaModFix/>
          </a:blip>
          <a:srcRect b="0" l="0" r="0" t="0"/>
          <a:stretch/>
        </p:blipFill>
        <p:spPr>
          <a:xfrm>
            <a:off x="5815425" y="1334200"/>
            <a:ext cx="6224174" cy="400863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gf344814fb7_0_1353"/>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81" name="Google Shape;381;gf344814fb7_0_1353"/>
          <p:cNvSpPr txBox="1"/>
          <p:nvPr/>
        </p:nvSpPr>
        <p:spPr>
          <a:xfrm>
            <a:off x="6708343" y="3551100"/>
            <a:ext cx="4788300" cy="26706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Don’t add pages and menu items for the sake if adding them, or because your templates allows it</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Each page and menu item should have purpose and value</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Heard of Hick’s Law?</a:t>
            </a:r>
            <a:endParaRPr b="0" i="0" sz="1900" u="none" cap="none" strike="noStrike">
              <a:solidFill>
                <a:srgbClr val="000000"/>
              </a:solidFill>
              <a:latin typeface="Poppins"/>
              <a:ea typeface="Poppins"/>
              <a:cs typeface="Poppins"/>
              <a:sym typeface="Poppins"/>
            </a:endParaRPr>
          </a:p>
        </p:txBody>
      </p:sp>
      <p:sp>
        <p:nvSpPr>
          <p:cNvPr id="382" name="Google Shape;382;gf344814fb7_0_1353"/>
          <p:cNvSpPr txBox="1"/>
          <p:nvPr>
            <p:ph idx="4294967295" type="ctrTitle"/>
          </p:nvPr>
        </p:nvSpPr>
        <p:spPr>
          <a:xfrm>
            <a:off x="6708350" y="801150"/>
            <a:ext cx="4788300" cy="2451000"/>
          </a:xfrm>
          <a:prstGeom prst="rect">
            <a:avLst/>
          </a:prstGeom>
          <a:noFill/>
          <a:ln>
            <a:noFill/>
          </a:ln>
        </p:spPr>
        <p:txBody>
          <a:bodyPr anchorCtr="0" anchor="t" bIns="0" lIns="0" spcFirstLastPara="1" rIns="0" wrap="square" tIns="0">
            <a:normAutofit/>
          </a:bodyPr>
          <a:lstStyle/>
          <a:p>
            <a:pPr indent="-457200" lvl="0" marL="457200" marR="0" rtl="0" algn="l">
              <a:lnSpc>
                <a:spcPct val="90000"/>
              </a:lnSpc>
              <a:spcBef>
                <a:spcPts val="0"/>
              </a:spcBef>
              <a:spcAft>
                <a:spcPts val="0"/>
              </a:spcAft>
              <a:buClr>
                <a:schemeClr val="dk1"/>
              </a:buClr>
              <a:buSzPts val="4400"/>
              <a:buFont typeface="Inter Black"/>
              <a:buAutoNum type="arabicPeriod"/>
            </a:pPr>
            <a:r>
              <a:rPr b="0" i="0" lang="en-US" sz="4400" u="none" cap="none" strike="noStrike">
                <a:solidFill>
                  <a:schemeClr val="dk1"/>
                </a:solidFill>
                <a:latin typeface="Inter Black"/>
                <a:ea typeface="Inter Black"/>
                <a:cs typeface="Inter Black"/>
                <a:sym typeface="Inter Black"/>
              </a:rPr>
              <a:t>Design and Navigation: Sometimes, less is more</a:t>
            </a:r>
            <a:endParaRPr b="0" i="0" sz="4400" u="none" cap="none" strike="noStrike">
              <a:solidFill>
                <a:schemeClr val="dk1"/>
              </a:solidFill>
              <a:latin typeface="Inter Black"/>
              <a:ea typeface="Inter Black"/>
              <a:cs typeface="Inter Black"/>
              <a:sym typeface="Inter Black"/>
            </a:endParaRPr>
          </a:p>
        </p:txBody>
      </p:sp>
      <p:pic>
        <p:nvPicPr>
          <p:cNvPr id="383" name="Google Shape;383;gf344814fb7_0_1353"/>
          <p:cNvPicPr preferRelativeResize="0"/>
          <p:nvPr/>
        </p:nvPicPr>
        <p:blipFill rotWithShape="1">
          <a:blip r:embed="rId3">
            <a:alphaModFix/>
          </a:blip>
          <a:srcRect b="0" l="22167" r="22273" t="0"/>
          <a:stretch/>
        </p:blipFill>
        <p:spPr>
          <a:xfrm>
            <a:off x="874725" y="1140075"/>
            <a:ext cx="4952275" cy="44567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gfb4095fa36_0_363"/>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390" name="Google Shape;390;gfb4095fa36_0_363"/>
          <p:cNvSpPr txBox="1"/>
          <p:nvPr/>
        </p:nvSpPr>
        <p:spPr>
          <a:xfrm>
            <a:off x="874725" y="2677750"/>
            <a:ext cx="4788300" cy="39867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Make provision for new content, marketing activities and new features/innovation</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Budget for quality, secure hosting</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Invest in a good content management system - being able to make changes yourself will save you money in the long term</a:t>
            </a:r>
            <a:endParaRPr b="0" i="0" sz="1900" u="none" cap="none" strike="noStrike">
              <a:solidFill>
                <a:srgbClr val="000000"/>
              </a:solidFill>
              <a:latin typeface="Poppins"/>
              <a:ea typeface="Poppins"/>
              <a:cs typeface="Poppins"/>
              <a:sym typeface="Poppins"/>
            </a:endParaRPr>
          </a:p>
        </p:txBody>
      </p:sp>
      <p:sp>
        <p:nvSpPr>
          <p:cNvPr id="391" name="Google Shape;391;gfb4095fa36_0_363"/>
          <p:cNvSpPr txBox="1"/>
          <p:nvPr>
            <p:ph idx="4294967295" type="ctrTitle"/>
          </p:nvPr>
        </p:nvSpPr>
        <p:spPr>
          <a:xfrm>
            <a:off x="874718" y="778725"/>
            <a:ext cx="4788300" cy="8145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27272"/>
              <a:buFont typeface="Inter Black"/>
              <a:buNone/>
            </a:pPr>
            <a:r>
              <a:rPr b="0" i="0" lang="en-US" sz="4400" u="none" cap="none" strike="noStrike">
                <a:solidFill>
                  <a:schemeClr val="dk1"/>
                </a:solidFill>
                <a:latin typeface="Inter Black"/>
                <a:ea typeface="Inter Black"/>
                <a:cs typeface="Inter Black"/>
                <a:sym typeface="Inter Black"/>
              </a:rPr>
              <a:t>2. Approaching your website budget</a:t>
            </a:r>
            <a:endParaRPr b="0" i="0" sz="4400" u="none" cap="none" strike="noStrike">
              <a:solidFill>
                <a:schemeClr val="dk1"/>
              </a:solidFill>
              <a:latin typeface="Inter Black"/>
              <a:ea typeface="Inter Black"/>
              <a:cs typeface="Inter Black"/>
              <a:sym typeface="Inter Black"/>
            </a:endParaRPr>
          </a:p>
        </p:txBody>
      </p:sp>
      <p:pic>
        <p:nvPicPr>
          <p:cNvPr id="392" name="Google Shape;392;gfb4095fa36_0_363"/>
          <p:cNvPicPr preferRelativeResize="0"/>
          <p:nvPr/>
        </p:nvPicPr>
        <p:blipFill rotWithShape="1">
          <a:blip r:embed="rId4">
            <a:alphaModFix/>
          </a:blip>
          <a:srcRect b="0" l="0" r="0" t="0"/>
          <a:stretch/>
        </p:blipFill>
        <p:spPr>
          <a:xfrm>
            <a:off x="5792225" y="1461850"/>
            <a:ext cx="6526852" cy="4656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gf95964a719_0_999"/>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399" name="Google Shape;399;gf95964a719_0_999"/>
          <p:cNvPicPr preferRelativeResize="0"/>
          <p:nvPr>
            <p:ph idx="2" type="pic"/>
          </p:nvPr>
        </p:nvPicPr>
        <p:blipFill rotWithShape="1">
          <a:blip r:embed="rId3">
            <a:alphaModFix/>
          </a:blip>
          <a:srcRect b="8130" l="0" r="0" t="8130"/>
          <a:stretch/>
        </p:blipFill>
        <p:spPr>
          <a:xfrm>
            <a:off x="6180375" y="0"/>
            <a:ext cx="6199500" cy="6921900"/>
          </a:xfrm>
          <a:prstGeom prst="roundRect">
            <a:avLst>
              <a:gd fmla="val 0" name="adj"/>
            </a:avLst>
          </a:prstGeom>
          <a:solidFill>
            <a:srgbClr val="FFE8CB"/>
          </a:solidFill>
          <a:ln>
            <a:noFill/>
          </a:ln>
        </p:spPr>
      </p:pic>
      <p:sp>
        <p:nvSpPr>
          <p:cNvPr id="400" name="Google Shape;400;gf95964a719_0_999"/>
          <p:cNvSpPr txBox="1"/>
          <p:nvPr/>
        </p:nvSpPr>
        <p:spPr>
          <a:xfrm>
            <a:off x="874725" y="2166750"/>
            <a:ext cx="4788300" cy="44253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82% of all travel bookings in 2018 were made online via a mobile app or website, without human interaction.</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Important for your website visitors, but also for search engines like Google.</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There’s no value in having a beautiful website if it’s not enjoyable to use it…</a:t>
            </a:r>
            <a:endParaRPr b="0" i="0" sz="1900" u="none" cap="none" strike="noStrike">
              <a:solidFill>
                <a:srgbClr val="000000"/>
              </a:solidFill>
              <a:latin typeface="Poppins"/>
              <a:ea typeface="Poppins"/>
              <a:cs typeface="Poppins"/>
              <a:sym typeface="Poppins"/>
            </a:endParaRPr>
          </a:p>
        </p:txBody>
      </p:sp>
      <p:sp>
        <p:nvSpPr>
          <p:cNvPr id="401" name="Google Shape;401;gf95964a719_0_999"/>
          <p:cNvSpPr txBox="1"/>
          <p:nvPr>
            <p:ph idx="4294967295" type="ctrTitle"/>
          </p:nvPr>
        </p:nvSpPr>
        <p:spPr>
          <a:xfrm>
            <a:off x="874718" y="778725"/>
            <a:ext cx="4788300" cy="8145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27272"/>
              <a:buFont typeface="Inter Black"/>
              <a:buNone/>
            </a:pPr>
            <a:r>
              <a:rPr b="0" i="0" lang="en-US" sz="4400" u="none" cap="none" strike="noStrike">
                <a:solidFill>
                  <a:schemeClr val="dk1"/>
                </a:solidFill>
                <a:latin typeface="Inter Black"/>
                <a:ea typeface="Inter Black"/>
                <a:cs typeface="Inter Black"/>
                <a:sym typeface="Inter Black"/>
              </a:rPr>
              <a:t>3. Mobile, security and speed</a:t>
            </a:r>
            <a:endParaRPr b="0" i="0" sz="4400" u="none" cap="none" strike="noStrike">
              <a:solidFill>
                <a:schemeClr val="dk1"/>
              </a:solidFill>
              <a:latin typeface="Inter Black"/>
              <a:ea typeface="Inter Black"/>
              <a:cs typeface="Inter Black"/>
              <a:sym typeface="Inter Black"/>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gf659af9e54_0_49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408" name="Google Shape;408;gf659af9e54_0_497"/>
          <p:cNvPicPr preferRelativeResize="0"/>
          <p:nvPr/>
        </p:nvPicPr>
        <p:blipFill rotWithShape="1">
          <a:blip r:embed="rId3">
            <a:alphaModFix/>
          </a:blip>
          <a:srcRect b="0" l="0" r="0" t="0"/>
          <a:stretch/>
        </p:blipFill>
        <p:spPr>
          <a:xfrm>
            <a:off x="1697198" y="781450"/>
            <a:ext cx="8565827" cy="5295099"/>
          </a:xfrm>
          <a:prstGeom prst="rect">
            <a:avLst/>
          </a:prstGeom>
          <a:noFill/>
          <a:ln>
            <a:noFill/>
          </a:ln>
        </p:spPr>
      </p:pic>
      <p:pic>
        <p:nvPicPr>
          <p:cNvPr id="409" name="Google Shape;409;gf659af9e54_0_497"/>
          <p:cNvPicPr preferRelativeResize="0"/>
          <p:nvPr/>
        </p:nvPicPr>
        <p:blipFill rotWithShape="1">
          <a:blip r:embed="rId4">
            <a:alphaModFix/>
          </a:blip>
          <a:srcRect b="0" l="0" r="0" t="0"/>
          <a:stretch/>
        </p:blipFill>
        <p:spPr>
          <a:xfrm>
            <a:off x="7596825" y="336750"/>
            <a:ext cx="3289249" cy="2314675"/>
          </a:xfrm>
          <a:prstGeom prst="rect">
            <a:avLst/>
          </a:prstGeom>
          <a:noFill/>
          <a:ln>
            <a:noFill/>
          </a:ln>
          <a:effectLst>
            <a:outerShdw blurRad="57150" rotWithShape="0" algn="bl" dir="5400000" dist="19050">
              <a:srgbClr val="000000">
                <a:alpha val="49019"/>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gf659af9e54_0_52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16" name="Google Shape;416;gf659af9e54_0_521"/>
          <p:cNvSpPr txBox="1"/>
          <p:nvPr/>
        </p:nvSpPr>
        <p:spPr>
          <a:xfrm>
            <a:off x="874725" y="2131225"/>
            <a:ext cx="4788300" cy="26706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You need to let visitors know how you will collect and use their information (Such as contact forms &amp; analytics)</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Don’t have a privacy policy yet?</a:t>
            </a:r>
            <a:endParaRPr b="0" i="0" sz="1900" u="none" cap="none" strike="noStrike">
              <a:solidFill>
                <a:srgbClr val="000000"/>
              </a:solidFill>
              <a:latin typeface="Poppins"/>
              <a:ea typeface="Poppins"/>
              <a:cs typeface="Poppins"/>
              <a:sym typeface="Poppins"/>
            </a:endParaRPr>
          </a:p>
          <a:p>
            <a:pPr indent="-349250" lvl="1" marL="9144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freeprivacypolicy.com</a:t>
            </a:r>
            <a:endParaRPr b="0" i="0" sz="1900" u="none" cap="none" strike="noStrike">
              <a:solidFill>
                <a:srgbClr val="000000"/>
              </a:solidFill>
              <a:latin typeface="Poppins"/>
              <a:ea typeface="Poppins"/>
              <a:cs typeface="Poppins"/>
              <a:sym typeface="Poppins"/>
            </a:endParaRPr>
          </a:p>
        </p:txBody>
      </p:sp>
      <p:sp>
        <p:nvSpPr>
          <p:cNvPr id="417" name="Google Shape;417;gf659af9e54_0_521"/>
          <p:cNvSpPr txBox="1"/>
          <p:nvPr>
            <p:ph idx="4294967295" type="ctrTitle"/>
          </p:nvPr>
        </p:nvSpPr>
        <p:spPr>
          <a:xfrm>
            <a:off x="874725" y="986625"/>
            <a:ext cx="5498700" cy="13947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4400"/>
              <a:buFont typeface="Inter Black"/>
              <a:buNone/>
            </a:pPr>
            <a:r>
              <a:rPr b="0" i="0" lang="en-US" sz="4400" u="none" cap="none" strike="noStrike">
                <a:solidFill>
                  <a:schemeClr val="dk1"/>
                </a:solidFill>
                <a:latin typeface="Inter Black"/>
                <a:ea typeface="Inter Black"/>
                <a:cs typeface="Inter Black"/>
                <a:sym typeface="Inter Black"/>
              </a:rPr>
              <a:t>4. Website Privacy</a:t>
            </a:r>
            <a:endParaRPr b="0" i="0" sz="4400" u="none" cap="none" strike="noStrike">
              <a:solidFill>
                <a:schemeClr val="dk1"/>
              </a:solidFill>
              <a:latin typeface="Inter Black"/>
              <a:ea typeface="Inter Black"/>
              <a:cs typeface="Inter Black"/>
              <a:sym typeface="Inter Black"/>
            </a:endParaRPr>
          </a:p>
        </p:txBody>
      </p:sp>
      <p:pic>
        <p:nvPicPr>
          <p:cNvPr id="418" name="Google Shape;418;gf659af9e54_0_521"/>
          <p:cNvPicPr preferRelativeResize="0"/>
          <p:nvPr/>
        </p:nvPicPr>
        <p:blipFill rotWithShape="1">
          <a:blip r:embed="rId3">
            <a:alphaModFix/>
          </a:blip>
          <a:srcRect b="0" l="0" r="0" t="0"/>
          <a:stretch/>
        </p:blipFill>
        <p:spPr>
          <a:xfrm>
            <a:off x="7137100" y="152400"/>
            <a:ext cx="4914900" cy="6553200"/>
          </a:xfrm>
          <a:prstGeom prst="rect">
            <a:avLst/>
          </a:prstGeom>
          <a:noFill/>
          <a:ln>
            <a:noFill/>
          </a:ln>
        </p:spPr>
      </p:pic>
      <p:pic>
        <p:nvPicPr>
          <p:cNvPr id="419" name="Google Shape;419;gf659af9e54_0_521"/>
          <p:cNvPicPr preferRelativeResize="0"/>
          <p:nvPr/>
        </p:nvPicPr>
        <p:blipFill rotWithShape="1">
          <a:blip r:embed="rId4">
            <a:alphaModFix/>
          </a:blip>
          <a:srcRect b="0" l="0" r="0" t="0"/>
          <a:stretch/>
        </p:blipFill>
        <p:spPr>
          <a:xfrm>
            <a:off x="3315400" y="4725725"/>
            <a:ext cx="3276925" cy="18663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gf95964a719_0_94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26" name="Google Shape;426;gf95964a719_0_941"/>
          <p:cNvSpPr txBox="1"/>
          <p:nvPr/>
        </p:nvSpPr>
        <p:spPr>
          <a:xfrm>
            <a:off x="874725" y="2916275"/>
            <a:ext cx="4788300" cy="31092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A dose of reality: Littledata surveyed over 400 travel websites in 2020 and </a:t>
            </a:r>
            <a:r>
              <a:rPr b="0" i="0" lang="en-US" sz="1900" u="none" cap="none" strike="noStrike">
                <a:solidFill>
                  <a:srgbClr val="000000"/>
                </a:solidFill>
                <a:latin typeface="Poppins"/>
                <a:ea typeface="Poppins"/>
                <a:cs typeface="Poppins"/>
                <a:sym typeface="Poppins"/>
                <a:extLst>
                  <a:ext uri="http://customooxmlschemas.google.com/">
                    <go:slidesCustomData xmlns:go="http://customooxmlschemas.google.com/" textRoundtripDataId="16"/>
                  </a:ext>
                </a:extLst>
              </a:rPr>
              <a:t>found that the average pages viewed per session was 2.6</a:t>
            </a:r>
            <a:r>
              <a:rPr b="0" i="0" lang="en-US" sz="1900" u="none" cap="none" strike="noStrike">
                <a:solidFill>
                  <a:srgbClr val="000000"/>
                </a:solidFill>
                <a:latin typeface="Poppins"/>
                <a:ea typeface="Poppins"/>
                <a:cs typeface="Poppins"/>
                <a:sym typeface="Poppins"/>
              </a:rPr>
              <a:t> (people viewed under 3 pages, on average, before leaving a website)</a:t>
            </a:r>
            <a:endParaRPr b="0" i="0" sz="1900" u="none" cap="none" strike="noStrike">
              <a:solidFill>
                <a:srgbClr val="000000"/>
              </a:solidFill>
              <a:latin typeface="Poppins"/>
              <a:ea typeface="Poppins"/>
              <a:cs typeface="Poppins"/>
              <a:sym typeface="Poppins"/>
            </a:endParaRPr>
          </a:p>
        </p:txBody>
      </p:sp>
      <p:sp>
        <p:nvSpPr>
          <p:cNvPr id="427" name="Google Shape;427;gf95964a719_0_941"/>
          <p:cNvSpPr txBox="1"/>
          <p:nvPr>
            <p:ph idx="4294967295" type="ctrTitle"/>
          </p:nvPr>
        </p:nvSpPr>
        <p:spPr>
          <a:xfrm>
            <a:off x="874725" y="986625"/>
            <a:ext cx="4986600" cy="8145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27272"/>
              <a:buFont typeface="Inter Black"/>
              <a:buNone/>
            </a:pPr>
            <a:r>
              <a:rPr b="0" i="0" lang="en-US" sz="4400" u="none" cap="none" strike="noStrike">
                <a:solidFill>
                  <a:schemeClr val="dk1"/>
                </a:solidFill>
                <a:latin typeface="Inter Black"/>
                <a:ea typeface="Inter Black"/>
                <a:cs typeface="Inter Black"/>
                <a:sym typeface="Inter Black"/>
                <a:extLst>
                  <a:ext uri="http://customooxmlschemas.google.com/">
                    <go:slidesCustomData xmlns:go="http://customooxmlschemas.google.com/" textRoundtripDataId="17"/>
                  </a:ext>
                </a:extLst>
              </a:rPr>
              <a:t>5. The Importance of Good First Impressions</a:t>
            </a:r>
            <a:r>
              <a:rPr b="0" i="0" lang="en-US" sz="4400" u="none" cap="none" strike="noStrike">
                <a:solidFill>
                  <a:schemeClr val="dk1"/>
                </a:solidFill>
                <a:latin typeface="Inter Black"/>
                <a:ea typeface="Inter Black"/>
                <a:cs typeface="Inter Black"/>
                <a:sym typeface="Inter Black"/>
              </a:rPr>
              <a:t> </a:t>
            </a:r>
            <a:endParaRPr b="0" i="0" sz="4400" u="none" cap="none" strike="noStrike">
              <a:solidFill>
                <a:schemeClr val="dk1"/>
              </a:solidFill>
              <a:latin typeface="Inter Black"/>
              <a:ea typeface="Inter Black"/>
              <a:cs typeface="Inter Black"/>
              <a:sym typeface="Inter Black"/>
            </a:endParaRPr>
          </a:p>
        </p:txBody>
      </p:sp>
      <p:pic>
        <p:nvPicPr>
          <p:cNvPr id="428" name="Google Shape;428;gf95964a719_0_941"/>
          <p:cNvPicPr preferRelativeResize="0"/>
          <p:nvPr>
            <p:ph idx="2" type="pic"/>
          </p:nvPr>
        </p:nvPicPr>
        <p:blipFill rotWithShape="1">
          <a:blip r:embed="rId3">
            <a:alphaModFix/>
          </a:blip>
          <a:srcRect b="18487" l="0" r="0" t="18490"/>
          <a:stretch/>
        </p:blipFill>
        <p:spPr>
          <a:xfrm>
            <a:off x="6170700" y="929275"/>
            <a:ext cx="5244300" cy="4958700"/>
          </a:xfrm>
          <a:prstGeom prst="roundRect">
            <a:avLst>
              <a:gd fmla="val 3917" name="adj"/>
            </a:avLst>
          </a:prstGeom>
          <a:solidFill>
            <a:srgbClr val="FFE8CB"/>
          </a:solid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g1709ff30d32_0_0"/>
          <p:cNvPicPr preferRelativeResize="0"/>
          <p:nvPr/>
        </p:nvPicPr>
        <p:blipFill rotWithShape="1">
          <a:blip r:embed="rId3">
            <a:alphaModFix/>
          </a:blip>
          <a:srcRect b="23159" l="0" r="0" t="28970"/>
          <a:stretch/>
        </p:blipFill>
        <p:spPr>
          <a:xfrm>
            <a:off x="9913100" y="5697650"/>
            <a:ext cx="2166600" cy="1037150"/>
          </a:xfrm>
          <a:prstGeom prst="rect">
            <a:avLst/>
          </a:prstGeom>
          <a:noFill/>
          <a:ln>
            <a:noFill/>
          </a:ln>
        </p:spPr>
      </p:pic>
      <p:sp>
        <p:nvSpPr>
          <p:cNvPr id="182" name="Google Shape;182;g1709ff30d32_0_0"/>
          <p:cNvSpPr txBox="1"/>
          <p:nvPr>
            <p:ph idx="4294967295" type="ctrTitle"/>
          </p:nvPr>
        </p:nvSpPr>
        <p:spPr>
          <a:xfrm>
            <a:off x="874713" y="986624"/>
            <a:ext cx="10622100" cy="8145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5600"/>
              <a:buFont typeface="Inter Black"/>
              <a:buNone/>
            </a:pPr>
            <a:r>
              <a:rPr b="0" i="0" lang="en-US" sz="4400" u="none" cap="none" strike="noStrike">
                <a:solidFill>
                  <a:schemeClr val="dk1"/>
                </a:solidFill>
                <a:latin typeface="Inter Black"/>
                <a:ea typeface="Inter Black"/>
                <a:cs typeface="Inter Black"/>
                <a:sym typeface="Inter Black"/>
                <a:extLst>
                  <a:ext uri="http://customooxmlschemas.google.com/">
                    <go:slidesCustomData xmlns:go="http://customooxmlschemas.google.com/" textRoundtripDataId="0"/>
                  </a:ext>
                </a:extLst>
              </a:rPr>
              <a:t>Contributors</a:t>
            </a:r>
            <a:endParaRPr b="0" i="0" sz="4400" u="none" cap="none" strike="noStrike">
              <a:solidFill>
                <a:schemeClr val="dk1"/>
              </a:solidFill>
              <a:latin typeface="Inter Black"/>
              <a:ea typeface="Inter Black"/>
              <a:cs typeface="Inter Black"/>
              <a:sym typeface="Inter Black"/>
            </a:endParaRPr>
          </a:p>
        </p:txBody>
      </p:sp>
      <p:sp>
        <p:nvSpPr>
          <p:cNvPr id="183" name="Google Shape;183;g1709ff30d32_0_0"/>
          <p:cNvSpPr txBox="1"/>
          <p:nvPr/>
        </p:nvSpPr>
        <p:spPr>
          <a:xfrm>
            <a:off x="1154600" y="1801125"/>
            <a:ext cx="9429900" cy="3386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2000"/>
              <a:buFont typeface="Arial"/>
              <a:buNone/>
            </a:pPr>
            <a:r>
              <a:rPr b="0" i="0" lang="en-US" sz="1900" u="none" cap="none" strike="noStrike">
                <a:solidFill>
                  <a:srgbClr val="000000"/>
                </a:solidFill>
                <a:latin typeface="Poppins"/>
                <a:ea typeface="Poppins"/>
                <a:cs typeface="Poppins"/>
                <a:sym typeface="Poppins"/>
              </a:rPr>
              <a:t>This curriculum is initiated by CBI, the Centre for the Promotion of Imports from Developing Countries (CBI), part of </a:t>
            </a:r>
            <a:r>
              <a:rPr b="0" i="0" lang="en-US" sz="1900" u="none" cap="none" strike="noStrike">
                <a:solidFill>
                  <a:srgbClr val="000000"/>
                </a:solidFill>
                <a:latin typeface="Poppins"/>
                <a:ea typeface="Poppins"/>
                <a:cs typeface="Poppins"/>
                <a:sym typeface="Poppins"/>
                <a:extLst>
                  <a:ext uri="http://customooxmlschemas.google.com/">
                    <go:slidesCustomData xmlns:go="http://customooxmlschemas.google.com/" textRoundtripDataId="1"/>
                  </a:ext>
                </a:extLst>
              </a:rPr>
              <a:t>the</a:t>
            </a:r>
            <a:r>
              <a:rPr b="0" i="0" lang="en-US" sz="1900" u="none" cap="none" strike="noStrike">
                <a:solidFill>
                  <a:srgbClr val="000000"/>
                </a:solidFill>
                <a:latin typeface="Poppins"/>
                <a:ea typeface="Poppins"/>
                <a:cs typeface="Poppins"/>
                <a:sym typeface="Poppins"/>
              </a:rPr>
              <a:t> Netherlands Enterprise Agency (RVO). </a:t>
            </a:r>
            <a:endParaRPr b="0" i="0" sz="19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2000"/>
              <a:buFont typeface="Arial"/>
              <a:buNone/>
            </a:pPr>
            <a:r>
              <a:t/>
            </a:r>
            <a:endParaRPr b="0" i="0" sz="10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2000"/>
              <a:buFont typeface="Arial"/>
              <a:buNone/>
            </a:pPr>
            <a:r>
              <a:rPr b="0" i="0" lang="en-US" sz="1900" u="none" cap="none" strike="noStrike">
                <a:solidFill>
                  <a:srgbClr val="000000"/>
                </a:solidFill>
                <a:latin typeface="Poppins"/>
                <a:ea typeface="Poppins"/>
                <a:cs typeface="Poppins"/>
                <a:sym typeface="Poppins"/>
              </a:rPr>
              <a:t>It is developed by Charlotte Beauvoisin (Diary of a Muzungu &amp; DigiTourism East Africa), Peter Fabricius (Bonfire), Richard Okuti (Asili FORTUNE) and EyeOpenerWorks. </a:t>
            </a:r>
            <a:endParaRPr b="0" i="0" sz="19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2000"/>
              <a:buFont typeface="Arial"/>
              <a:buNone/>
            </a:pPr>
            <a:r>
              <a:t/>
            </a:r>
            <a:endParaRPr b="0" i="0" sz="10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2000"/>
              <a:buFont typeface="Arial"/>
              <a:buNone/>
            </a:pPr>
            <a:r>
              <a:rPr b="0" i="0" lang="en-US" sz="1900" u="none" cap="none" strike="noStrike">
                <a:solidFill>
                  <a:srgbClr val="000000"/>
                </a:solidFill>
                <a:latin typeface="Poppins"/>
                <a:ea typeface="Poppins"/>
                <a:cs typeface="Poppins"/>
                <a:sym typeface="Poppins"/>
              </a:rPr>
              <a:t>It is reviewed and enriched by Patricia Kahill, Ajena Jafar, Isaac Neuwelt, Ayoub Kato and Grace Achire.</a:t>
            </a:r>
            <a:endParaRPr b="0" i="0" sz="1900" u="none" cap="none" strike="noStrike">
              <a:solidFill>
                <a:srgbClr val="000000"/>
              </a:solidFill>
              <a:latin typeface="Poppins"/>
              <a:ea typeface="Poppins"/>
              <a:cs typeface="Poppins"/>
              <a:sym typeface="Poppins"/>
            </a:endParaRPr>
          </a:p>
        </p:txBody>
      </p:sp>
      <p:pic>
        <p:nvPicPr>
          <p:cNvPr id="184" name="Google Shape;184;g1709ff30d32_0_0"/>
          <p:cNvPicPr preferRelativeResize="0"/>
          <p:nvPr/>
        </p:nvPicPr>
        <p:blipFill rotWithShape="1">
          <a:blip r:embed="rId4">
            <a:alphaModFix/>
          </a:blip>
          <a:srcRect b="0" l="0" r="0" t="0"/>
          <a:stretch/>
        </p:blipFill>
        <p:spPr>
          <a:xfrm>
            <a:off x="8775832" y="5833386"/>
            <a:ext cx="1396265" cy="814500"/>
          </a:xfrm>
          <a:prstGeom prst="rect">
            <a:avLst/>
          </a:prstGeom>
          <a:noFill/>
          <a:ln>
            <a:noFill/>
          </a:ln>
        </p:spPr>
      </p:pic>
      <p:pic>
        <p:nvPicPr>
          <p:cNvPr id="185" name="Google Shape;185;g1709ff30d32_0_0"/>
          <p:cNvPicPr preferRelativeResize="0"/>
          <p:nvPr/>
        </p:nvPicPr>
        <p:blipFill rotWithShape="1">
          <a:blip r:embed="rId5">
            <a:alphaModFix/>
          </a:blip>
          <a:srcRect b="0" l="0" r="0" t="0"/>
          <a:stretch/>
        </p:blipFill>
        <p:spPr>
          <a:xfrm>
            <a:off x="3913727" y="5662124"/>
            <a:ext cx="1854021" cy="1157000"/>
          </a:xfrm>
          <a:prstGeom prst="rect">
            <a:avLst/>
          </a:prstGeom>
          <a:noFill/>
          <a:ln>
            <a:noFill/>
          </a:ln>
        </p:spPr>
      </p:pic>
      <p:pic>
        <p:nvPicPr>
          <p:cNvPr id="186" name="Google Shape;186;g1709ff30d32_0_0"/>
          <p:cNvPicPr preferRelativeResize="0"/>
          <p:nvPr/>
        </p:nvPicPr>
        <p:blipFill rotWithShape="1">
          <a:blip r:embed="rId6">
            <a:alphaModFix/>
          </a:blip>
          <a:srcRect b="0" l="0" r="0" t="0"/>
          <a:stretch/>
        </p:blipFill>
        <p:spPr>
          <a:xfrm>
            <a:off x="5805000" y="5662125"/>
            <a:ext cx="1300043" cy="1157000"/>
          </a:xfrm>
          <a:prstGeom prst="rect">
            <a:avLst/>
          </a:prstGeom>
          <a:noFill/>
          <a:ln>
            <a:noFill/>
          </a:ln>
        </p:spPr>
      </p:pic>
      <p:pic>
        <p:nvPicPr>
          <p:cNvPr id="187" name="Google Shape;187;g1709ff30d32_0_0"/>
          <p:cNvPicPr preferRelativeResize="0"/>
          <p:nvPr/>
        </p:nvPicPr>
        <p:blipFill rotWithShape="1">
          <a:blip r:embed="rId7">
            <a:alphaModFix/>
          </a:blip>
          <a:srcRect b="0" l="0" r="0" t="0"/>
          <a:stretch/>
        </p:blipFill>
        <p:spPr>
          <a:xfrm>
            <a:off x="7142297" y="6158367"/>
            <a:ext cx="1396275" cy="315557"/>
          </a:xfrm>
          <a:prstGeom prst="rect">
            <a:avLst/>
          </a:prstGeom>
          <a:noFill/>
          <a:ln>
            <a:noFill/>
          </a:ln>
        </p:spPr>
      </p:pic>
      <p:pic>
        <p:nvPicPr>
          <p:cNvPr id="188" name="Google Shape;188;g1709ff30d32_0_0"/>
          <p:cNvPicPr preferRelativeResize="0"/>
          <p:nvPr/>
        </p:nvPicPr>
        <p:blipFill rotWithShape="1">
          <a:blip r:embed="rId8">
            <a:alphaModFix/>
          </a:blip>
          <a:srcRect b="0" l="0" r="0" t="0"/>
          <a:stretch/>
        </p:blipFill>
        <p:spPr>
          <a:xfrm>
            <a:off x="102225" y="5637737"/>
            <a:ext cx="2299598" cy="1156976"/>
          </a:xfrm>
          <a:prstGeom prst="rect">
            <a:avLst/>
          </a:prstGeom>
          <a:noFill/>
          <a:ln>
            <a:noFill/>
          </a:ln>
        </p:spPr>
      </p:pic>
      <p:pic>
        <p:nvPicPr>
          <p:cNvPr id="189" name="Google Shape;189;g1709ff30d32_0_0"/>
          <p:cNvPicPr preferRelativeResize="0"/>
          <p:nvPr/>
        </p:nvPicPr>
        <p:blipFill rotWithShape="1">
          <a:blip r:embed="rId9">
            <a:alphaModFix/>
          </a:blip>
          <a:srcRect b="0" l="0" r="0" t="0"/>
          <a:stretch/>
        </p:blipFill>
        <p:spPr>
          <a:xfrm>
            <a:off x="2401825" y="5924614"/>
            <a:ext cx="1396275" cy="63200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id="433" name="Google Shape;433;gf659af9e54_0_536"/>
          <p:cNvPicPr preferRelativeResize="0"/>
          <p:nvPr>
            <p:ph idx="2" type="pic"/>
          </p:nvPr>
        </p:nvPicPr>
        <p:blipFill rotWithShape="1">
          <a:blip r:embed="rId3">
            <a:alphaModFix/>
          </a:blip>
          <a:srcRect b="0" l="0" r="0" t="46797"/>
          <a:stretch/>
        </p:blipFill>
        <p:spPr>
          <a:xfrm>
            <a:off x="0" y="-1"/>
            <a:ext cx="12192000" cy="3876600"/>
          </a:xfrm>
          <a:prstGeom prst="round2SameRect">
            <a:avLst>
              <a:gd fmla="val 3301" name="adj1"/>
              <a:gd fmla="val 0" name="adj2"/>
            </a:avLst>
          </a:prstGeom>
          <a:solidFill>
            <a:srgbClr val="FFE8CB"/>
          </a:solidFill>
          <a:ln>
            <a:noFill/>
          </a:ln>
        </p:spPr>
      </p:pic>
      <p:sp>
        <p:nvSpPr>
          <p:cNvPr id="434" name="Google Shape;434;gf659af9e54_0_536"/>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35" name="Google Shape;435;gf659af9e54_0_536"/>
          <p:cNvSpPr/>
          <p:nvPr/>
        </p:nvSpPr>
        <p:spPr>
          <a:xfrm flipH="1" rot="10800000">
            <a:off x="1" y="-3744"/>
            <a:ext cx="152400" cy="2095500"/>
          </a:xfrm>
          <a:prstGeom prst="round1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436" name="Google Shape;436;gf659af9e54_0_536"/>
          <p:cNvSpPr/>
          <p:nvPr/>
        </p:nvSpPr>
        <p:spPr>
          <a:xfrm>
            <a:off x="874712" y="2514601"/>
            <a:ext cx="10622100" cy="3295500"/>
          </a:xfrm>
          <a:prstGeom prst="roundRect">
            <a:avLst>
              <a:gd fmla="val 2308" name="adj"/>
            </a:avLst>
          </a:prstGeom>
          <a:solidFill>
            <a:srgbClr val="FFFFFF"/>
          </a:solidFill>
          <a:ln>
            <a:noFill/>
          </a:ln>
          <a:effectLst>
            <a:outerShdw blurRad="12700" rotWithShape="0" algn="ctr" dir="5400000" dist="12700">
              <a:srgbClr val="000000">
                <a:alpha val="7843"/>
              </a:srgbClr>
            </a:outerShdw>
          </a:effectLst>
        </p:spPr>
        <p:txBody>
          <a:bodyPr anchorCtr="0" anchor="ctr" bIns="0" lIns="720000" spcFirstLastPara="1" rIns="720000" wrap="square" tIns="0">
            <a:noAutofit/>
          </a:bodyPr>
          <a:lstStyle/>
          <a:p>
            <a:pPr indent="0" lvl="0" marL="0" marR="0" rtl="0" algn="ctr">
              <a:lnSpc>
                <a:spcPct val="130000"/>
              </a:lnSpc>
              <a:spcBef>
                <a:spcPts val="1000"/>
              </a:spcBef>
              <a:spcAft>
                <a:spcPts val="0"/>
              </a:spcAft>
              <a:buClr>
                <a:srgbClr val="000000"/>
              </a:buClr>
              <a:buSzPts val="1300"/>
              <a:buFont typeface="Arial"/>
              <a:buNone/>
            </a:pPr>
            <a:r>
              <a:rPr b="0" i="0" lang="en-US" sz="1300" u="none" cap="none" strike="noStrike">
                <a:solidFill>
                  <a:schemeClr val="dk1"/>
                </a:solidFill>
                <a:latin typeface="Poppins"/>
                <a:ea typeface="Poppins"/>
                <a:cs typeface="Poppins"/>
                <a:sym typeface="Poppins"/>
              </a:rPr>
              <a:t>Group Discussion</a:t>
            </a:r>
            <a:endParaRPr b="0" i="0" sz="1300" u="none" cap="none" strike="noStrike">
              <a:solidFill>
                <a:schemeClr val="dk1"/>
              </a:solidFill>
              <a:latin typeface="Poppins"/>
              <a:ea typeface="Poppins"/>
              <a:cs typeface="Poppins"/>
              <a:sym typeface="Poppins"/>
            </a:endParaRPr>
          </a:p>
          <a:p>
            <a:pPr indent="0" lvl="0" marL="0" marR="0" rtl="0" algn="ctr">
              <a:lnSpc>
                <a:spcPct val="130000"/>
              </a:lnSpc>
              <a:spcBef>
                <a:spcPts val="1000"/>
              </a:spcBef>
              <a:spcAft>
                <a:spcPts val="0"/>
              </a:spcAft>
              <a:buClr>
                <a:srgbClr val="000000"/>
              </a:buClr>
              <a:buSzPts val="1300"/>
              <a:buFont typeface="Arial"/>
              <a:buNone/>
            </a:pPr>
            <a:r>
              <a:t/>
            </a:r>
            <a:endParaRPr b="0" i="0" sz="1300" u="none" cap="none" strike="noStrike">
              <a:solidFill>
                <a:schemeClr val="dk1"/>
              </a:solidFill>
              <a:latin typeface="Poppins"/>
              <a:ea typeface="Poppins"/>
              <a:cs typeface="Poppins"/>
              <a:sym typeface="Poppins"/>
            </a:endParaRPr>
          </a:p>
          <a:p>
            <a:pPr indent="0" lvl="0" marL="0" marR="0" rtl="0" algn="ctr">
              <a:lnSpc>
                <a:spcPct val="130000"/>
              </a:lnSpc>
              <a:spcBef>
                <a:spcPts val="0"/>
              </a:spcBef>
              <a:spcAft>
                <a:spcPts val="0"/>
              </a:spcAft>
              <a:buClr>
                <a:srgbClr val="000000"/>
              </a:buClr>
              <a:buSzPts val="3200"/>
              <a:buFont typeface="Arial"/>
              <a:buNone/>
            </a:pPr>
            <a:r>
              <a:rPr b="0" i="0" lang="en-US" sz="3200" u="none" cap="none" strike="noStrike">
                <a:solidFill>
                  <a:schemeClr val="dk1"/>
                </a:solidFill>
                <a:latin typeface="Inter Black"/>
                <a:ea typeface="Inter Black"/>
                <a:cs typeface="Inter Black"/>
                <a:sym typeface="Inter Black"/>
              </a:rPr>
              <a:t>15 seconds</a:t>
            </a:r>
            <a:endParaRPr b="0" i="0" sz="3200" u="none" cap="none" strike="noStrike">
              <a:solidFill>
                <a:schemeClr val="dk1"/>
              </a:solidFill>
              <a:latin typeface="Inter Black"/>
              <a:ea typeface="Inter Black"/>
              <a:cs typeface="Inter Black"/>
              <a:sym typeface="Inter Black"/>
            </a:endParaRPr>
          </a:p>
          <a:p>
            <a:pPr indent="0" lvl="0" marL="0" marR="0" rtl="0" algn="ctr">
              <a:lnSpc>
                <a:spcPct val="130000"/>
              </a:lnSpc>
              <a:spcBef>
                <a:spcPts val="0"/>
              </a:spcBef>
              <a:spcAft>
                <a:spcPts val="0"/>
              </a:spcAft>
              <a:buClr>
                <a:srgbClr val="000000"/>
              </a:buClr>
              <a:buSzPts val="3200"/>
              <a:buFont typeface="Arial"/>
              <a:buNone/>
            </a:pPr>
            <a:r>
              <a:rPr b="0" i="0" lang="en-US" sz="3200" u="none" cap="none" strike="noStrike">
                <a:solidFill>
                  <a:schemeClr val="dk1"/>
                </a:solidFill>
                <a:latin typeface="Inter Black"/>
                <a:ea typeface="Inter Black"/>
                <a:cs typeface="Inter Black"/>
                <a:sym typeface="Inter Black"/>
              </a:rPr>
              <a:t>What do they offer, who do they cater for, what’s their unique selling point, which emotions come to mind?</a:t>
            </a:r>
            <a:endParaRPr b="0" i="0" sz="3200" u="none" cap="none" strike="noStrike">
              <a:solidFill>
                <a:schemeClr val="dk1"/>
              </a:solidFill>
              <a:latin typeface="Inter Black"/>
              <a:ea typeface="Inter Black"/>
              <a:cs typeface="Inter Black"/>
              <a:sym typeface="Inter Black"/>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gf659af9e54_0_545"/>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42" name="Google Shape;442;gf659af9e54_0_545"/>
          <p:cNvSpPr/>
          <p:nvPr/>
        </p:nvSpPr>
        <p:spPr>
          <a:xfrm flipH="1" rot="10800000">
            <a:off x="1" y="-3744"/>
            <a:ext cx="152400" cy="2095500"/>
          </a:xfrm>
          <a:prstGeom prst="round1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pic>
        <p:nvPicPr>
          <p:cNvPr id="443" name="Google Shape;443;gf659af9e54_0_545"/>
          <p:cNvPicPr preferRelativeResize="0"/>
          <p:nvPr/>
        </p:nvPicPr>
        <p:blipFill rotWithShape="1">
          <a:blip r:embed="rId3">
            <a:alphaModFix/>
          </a:blip>
          <a:srcRect b="0" l="0" r="0" t="0"/>
          <a:stretch/>
        </p:blipFill>
        <p:spPr>
          <a:xfrm>
            <a:off x="938064" y="152400"/>
            <a:ext cx="10315873" cy="65531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id="448" name="Google Shape;448;g1de50163b83_0_34"/>
          <p:cNvPicPr preferRelativeResize="0"/>
          <p:nvPr>
            <p:ph idx="2" type="pic"/>
          </p:nvPr>
        </p:nvPicPr>
        <p:blipFill rotWithShape="1">
          <a:blip r:embed="rId3">
            <a:alphaModFix/>
          </a:blip>
          <a:srcRect b="0" l="0" r="0" t="46797"/>
          <a:stretch/>
        </p:blipFill>
        <p:spPr>
          <a:xfrm>
            <a:off x="0" y="-1"/>
            <a:ext cx="12192000" cy="3876600"/>
          </a:xfrm>
          <a:prstGeom prst="round2SameRect">
            <a:avLst>
              <a:gd fmla="val 3301" name="adj1"/>
              <a:gd fmla="val 0" name="adj2"/>
            </a:avLst>
          </a:prstGeom>
          <a:solidFill>
            <a:srgbClr val="FFE8CB"/>
          </a:solidFill>
          <a:ln>
            <a:noFill/>
          </a:ln>
        </p:spPr>
      </p:pic>
      <p:sp>
        <p:nvSpPr>
          <p:cNvPr id="449" name="Google Shape;449;g1de50163b83_0_34"/>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50" name="Google Shape;450;g1de50163b83_0_34"/>
          <p:cNvSpPr/>
          <p:nvPr/>
        </p:nvSpPr>
        <p:spPr>
          <a:xfrm flipH="1" rot="10800000">
            <a:off x="1" y="-3744"/>
            <a:ext cx="152400" cy="2095500"/>
          </a:xfrm>
          <a:prstGeom prst="round1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451" name="Google Shape;451;g1de50163b83_0_34"/>
          <p:cNvSpPr/>
          <p:nvPr/>
        </p:nvSpPr>
        <p:spPr>
          <a:xfrm>
            <a:off x="874712" y="2514601"/>
            <a:ext cx="10622100" cy="3295500"/>
          </a:xfrm>
          <a:prstGeom prst="roundRect">
            <a:avLst>
              <a:gd fmla="val 2308" name="adj"/>
            </a:avLst>
          </a:prstGeom>
          <a:solidFill>
            <a:srgbClr val="FFFFFF"/>
          </a:solidFill>
          <a:ln>
            <a:noFill/>
          </a:ln>
          <a:effectLst>
            <a:outerShdw blurRad="12700" rotWithShape="0" algn="ctr" dir="5400000" dist="12700">
              <a:srgbClr val="000000">
                <a:alpha val="8235"/>
              </a:srgbClr>
            </a:outerShdw>
          </a:effectLst>
        </p:spPr>
        <p:txBody>
          <a:bodyPr anchorCtr="0" anchor="ctr" bIns="0" lIns="720000" spcFirstLastPara="1" rIns="720000" wrap="square" tIns="0">
            <a:noAutofit/>
          </a:bodyPr>
          <a:lstStyle/>
          <a:p>
            <a:pPr indent="0" lvl="0" marL="0" marR="0" rtl="0" algn="ctr">
              <a:lnSpc>
                <a:spcPct val="130000"/>
              </a:lnSpc>
              <a:spcBef>
                <a:spcPts val="1000"/>
              </a:spcBef>
              <a:spcAft>
                <a:spcPts val="0"/>
              </a:spcAft>
              <a:buClr>
                <a:srgbClr val="000000"/>
              </a:buClr>
              <a:buSzPts val="1300"/>
              <a:buFont typeface="Arial"/>
              <a:buNone/>
            </a:pPr>
            <a:r>
              <a:rPr b="0" i="0" lang="en-US" sz="1300" u="none" cap="none" strike="noStrike">
                <a:solidFill>
                  <a:schemeClr val="dk1"/>
                </a:solidFill>
                <a:latin typeface="Poppins"/>
                <a:ea typeface="Poppins"/>
                <a:cs typeface="Poppins"/>
                <a:sym typeface="Poppins"/>
              </a:rPr>
              <a:t>Group Discussion</a:t>
            </a:r>
            <a:endParaRPr b="0" i="0" sz="1300" u="none" cap="none" strike="noStrike">
              <a:solidFill>
                <a:schemeClr val="dk1"/>
              </a:solidFill>
              <a:latin typeface="Poppins"/>
              <a:ea typeface="Poppins"/>
              <a:cs typeface="Poppins"/>
              <a:sym typeface="Poppins"/>
            </a:endParaRPr>
          </a:p>
          <a:p>
            <a:pPr indent="0" lvl="0" marL="0" marR="0" rtl="0" algn="ctr">
              <a:lnSpc>
                <a:spcPct val="130000"/>
              </a:lnSpc>
              <a:spcBef>
                <a:spcPts val="1000"/>
              </a:spcBef>
              <a:spcAft>
                <a:spcPts val="0"/>
              </a:spcAft>
              <a:buClr>
                <a:srgbClr val="000000"/>
              </a:buClr>
              <a:buSzPts val="1300"/>
              <a:buFont typeface="Arial"/>
              <a:buNone/>
            </a:pPr>
            <a:r>
              <a:t/>
            </a:r>
            <a:endParaRPr b="0" i="0" sz="1300" u="none" cap="none" strike="noStrike">
              <a:solidFill>
                <a:schemeClr val="dk1"/>
              </a:solidFill>
              <a:latin typeface="Poppins"/>
              <a:ea typeface="Poppins"/>
              <a:cs typeface="Poppins"/>
              <a:sym typeface="Poppins"/>
            </a:endParaRPr>
          </a:p>
          <a:p>
            <a:pPr indent="0" lvl="0" marL="0" marR="0" rtl="0" algn="ctr">
              <a:lnSpc>
                <a:spcPct val="130000"/>
              </a:lnSpc>
              <a:spcBef>
                <a:spcPts val="0"/>
              </a:spcBef>
              <a:spcAft>
                <a:spcPts val="0"/>
              </a:spcAft>
              <a:buClr>
                <a:srgbClr val="000000"/>
              </a:buClr>
              <a:buSzPts val="3200"/>
              <a:buFont typeface="Arial"/>
              <a:buNone/>
            </a:pPr>
            <a:r>
              <a:rPr b="0" i="0" lang="en-US" sz="3200" u="none" cap="none" strike="noStrike">
                <a:solidFill>
                  <a:schemeClr val="dk1"/>
                </a:solidFill>
                <a:latin typeface="Inter Black"/>
                <a:ea typeface="Inter Black"/>
                <a:cs typeface="Inter Black"/>
                <a:sym typeface="Inter Black"/>
              </a:rPr>
              <a:t>What do they offer, who do they cater for, what’s their unique selling point, which emotions come to mind?</a:t>
            </a:r>
            <a:endParaRPr b="0" i="0" sz="3200" u="none" cap="none" strike="noStrike">
              <a:solidFill>
                <a:schemeClr val="dk1"/>
              </a:solidFill>
              <a:latin typeface="Inter Black"/>
              <a:ea typeface="Inter Black"/>
              <a:cs typeface="Inter Black"/>
              <a:sym typeface="Inter Black"/>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gf659af9e54_0_554"/>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57" name="Google Shape;457;gf659af9e54_0_554"/>
          <p:cNvSpPr/>
          <p:nvPr/>
        </p:nvSpPr>
        <p:spPr>
          <a:xfrm flipH="1" rot="10800000">
            <a:off x="1" y="-3744"/>
            <a:ext cx="152400" cy="2095500"/>
          </a:xfrm>
          <a:prstGeom prst="round1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pic>
        <p:nvPicPr>
          <p:cNvPr id="458" name="Google Shape;458;gf659af9e54_0_554"/>
          <p:cNvPicPr preferRelativeResize="0"/>
          <p:nvPr/>
        </p:nvPicPr>
        <p:blipFill rotWithShape="1">
          <a:blip r:embed="rId3">
            <a:alphaModFix/>
          </a:blip>
          <a:srcRect b="0" l="0" r="0" t="0"/>
          <a:stretch/>
        </p:blipFill>
        <p:spPr>
          <a:xfrm>
            <a:off x="730801" y="152400"/>
            <a:ext cx="10315873" cy="65531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id="463" name="Google Shape;463;g1de50163b83_0_41"/>
          <p:cNvPicPr preferRelativeResize="0"/>
          <p:nvPr>
            <p:ph idx="2" type="pic"/>
          </p:nvPr>
        </p:nvPicPr>
        <p:blipFill rotWithShape="1">
          <a:blip r:embed="rId3">
            <a:alphaModFix/>
          </a:blip>
          <a:srcRect b="0" l="0" r="0" t="46797"/>
          <a:stretch/>
        </p:blipFill>
        <p:spPr>
          <a:xfrm>
            <a:off x="0" y="-1"/>
            <a:ext cx="12192000" cy="3876600"/>
          </a:xfrm>
          <a:prstGeom prst="round2SameRect">
            <a:avLst>
              <a:gd fmla="val 3301" name="adj1"/>
              <a:gd fmla="val 0" name="adj2"/>
            </a:avLst>
          </a:prstGeom>
          <a:solidFill>
            <a:srgbClr val="FFE8CB"/>
          </a:solidFill>
          <a:ln>
            <a:noFill/>
          </a:ln>
        </p:spPr>
      </p:pic>
      <p:sp>
        <p:nvSpPr>
          <p:cNvPr id="464" name="Google Shape;464;g1de50163b83_0_4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65" name="Google Shape;465;g1de50163b83_0_41"/>
          <p:cNvSpPr/>
          <p:nvPr/>
        </p:nvSpPr>
        <p:spPr>
          <a:xfrm flipH="1" rot="10800000">
            <a:off x="1" y="-3744"/>
            <a:ext cx="152400" cy="2095500"/>
          </a:xfrm>
          <a:prstGeom prst="round1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466" name="Google Shape;466;g1de50163b83_0_41"/>
          <p:cNvSpPr/>
          <p:nvPr/>
        </p:nvSpPr>
        <p:spPr>
          <a:xfrm>
            <a:off x="874712" y="2514601"/>
            <a:ext cx="10622100" cy="3295500"/>
          </a:xfrm>
          <a:prstGeom prst="roundRect">
            <a:avLst>
              <a:gd fmla="val 2308" name="adj"/>
            </a:avLst>
          </a:prstGeom>
          <a:solidFill>
            <a:srgbClr val="FFFFFF"/>
          </a:solidFill>
          <a:ln>
            <a:noFill/>
          </a:ln>
          <a:effectLst>
            <a:outerShdw blurRad="12700" rotWithShape="0" algn="ctr" dir="5400000" dist="12700">
              <a:srgbClr val="000000">
                <a:alpha val="8235"/>
              </a:srgbClr>
            </a:outerShdw>
          </a:effectLst>
        </p:spPr>
        <p:txBody>
          <a:bodyPr anchorCtr="0" anchor="ctr" bIns="0" lIns="720000" spcFirstLastPara="1" rIns="720000" wrap="square" tIns="0">
            <a:noAutofit/>
          </a:bodyPr>
          <a:lstStyle/>
          <a:p>
            <a:pPr indent="0" lvl="0" marL="0" marR="0" rtl="0" algn="ctr">
              <a:lnSpc>
                <a:spcPct val="130000"/>
              </a:lnSpc>
              <a:spcBef>
                <a:spcPts val="1000"/>
              </a:spcBef>
              <a:spcAft>
                <a:spcPts val="0"/>
              </a:spcAft>
              <a:buClr>
                <a:srgbClr val="000000"/>
              </a:buClr>
              <a:buSzPts val="1300"/>
              <a:buFont typeface="Arial"/>
              <a:buNone/>
            </a:pPr>
            <a:r>
              <a:rPr b="0" i="0" lang="en-US" sz="1300" u="none" cap="none" strike="noStrike">
                <a:solidFill>
                  <a:schemeClr val="dk1"/>
                </a:solidFill>
                <a:latin typeface="Poppins"/>
                <a:ea typeface="Poppins"/>
                <a:cs typeface="Poppins"/>
                <a:sym typeface="Poppins"/>
              </a:rPr>
              <a:t>Group Discussion</a:t>
            </a:r>
            <a:endParaRPr b="0" i="0" sz="1300" u="none" cap="none" strike="noStrike">
              <a:solidFill>
                <a:schemeClr val="dk1"/>
              </a:solidFill>
              <a:latin typeface="Poppins"/>
              <a:ea typeface="Poppins"/>
              <a:cs typeface="Poppins"/>
              <a:sym typeface="Poppins"/>
            </a:endParaRPr>
          </a:p>
          <a:p>
            <a:pPr indent="0" lvl="0" marL="0" marR="0" rtl="0" algn="ctr">
              <a:lnSpc>
                <a:spcPct val="130000"/>
              </a:lnSpc>
              <a:spcBef>
                <a:spcPts val="1000"/>
              </a:spcBef>
              <a:spcAft>
                <a:spcPts val="0"/>
              </a:spcAft>
              <a:buClr>
                <a:srgbClr val="000000"/>
              </a:buClr>
              <a:buSzPts val="1300"/>
              <a:buFont typeface="Arial"/>
              <a:buNone/>
            </a:pPr>
            <a:r>
              <a:t/>
            </a:r>
            <a:endParaRPr b="0" i="0" sz="1300" u="none" cap="none" strike="noStrike">
              <a:solidFill>
                <a:schemeClr val="dk1"/>
              </a:solidFill>
              <a:latin typeface="Poppins"/>
              <a:ea typeface="Poppins"/>
              <a:cs typeface="Poppins"/>
              <a:sym typeface="Poppins"/>
            </a:endParaRPr>
          </a:p>
          <a:p>
            <a:pPr indent="0" lvl="0" marL="0" marR="0" rtl="0" algn="ctr">
              <a:lnSpc>
                <a:spcPct val="130000"/>
              </a:lnSpc>
              <a:spcBef>
                <a:spcPts val="0"/>
              </a:spcBef>
              <a:spcAft>
                <a:spcPts val="0"/>
              </a:spcAft>
              <a:buClr>
                <a:srgbClr val="000000"/>
              </a:buClr>
              <a:buSzPts val="3200"/>
              <a:buFont typeface="Arial"/>
              <a:buNone/>
            </a:pPr>
            <a:r>
              <a:rPr b="0" i="0" lang="en-US" sz="3200" u="none" cap="none" strike="noStrike">
                <a:solidFill>
                  <a:schemeClr val="dk1"/>
                </a:solidFill>
                <a:latin typeface="Inter Black"/>
                <a:ea typeface="Inter Black"/>
                <a:cs typeface="Inter Black"/>
                <a:sym typeface="Inter Black"/>
              </a:rPr>
              <a:t>What do they offer, who do they cater for, what’s their unique selling point, which emotions come to mind?</a:t>
            </a:r>
            <a:endParaRPr b="0" i="0" sz="3200" u="none" cap="none" strike="noStrike">
              <a:solidFill>
                <a:schemeClr val="dk1"/>
              </a:solidFill>
              <a:latin typeface="Inter Black"/>
              <a:ea typeface="Inter Black"/>
              <a:cs typeface="Inter Black"/>
              <a:sym typeface="Inter Black"/>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gf659af9e54_0_59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73" name="Google Shape;473;gf659af9e54_0_590"/>
          <p:cNvSpPr txBox="1"/>
          <p:nvPr/>
        </p:nvSpPr>
        <p:spPr>
          <a:xfrm>
            <a:off x="874725" y="2188400"/>
            <a:ext cx="4788300" cy="31092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More than likely going to be the entry point for most visitors</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Content to consider:</a:t>
            </a:r>
            <a:r>
              <a:rPr b="0" i="0" lang="en-US" sz="1900" u="none" cap="none" strike="noStrike">
                <a:solidFill>
                  <a:srgbClr val="000000"/>
                </a:solidFill>
                <a:latin typeface="Poppins"/>
                <a:ea typeface="Poppins"/>
                <a:cs typeface="Poppins"/>
                <a:sym typeface="Poppins"/>
                <a:extLst>
                  <a:ext uri="http://customooxmlschemas.google.com/">
                    <go:slidesCustomData xmlns:go="http://customooxmlschemas.google.com/" textRoundtripDataId="18"/>
                  </a:ext>
                </a:extLst>
              </a:rPr>
              <a:t> “your elevator pitch”,</a:t>
            </a:r>
            <a:r>
              <a:rPr b="0" i="0" lang="en-US" sz="1900" u="none" cap="none" strike="noStrike">
                <a:solidFill>
                  <a:srgbClr val="000000"/>
                </a:solidFill>
                <a:latin typeface="Poppins"/>
                <a:ea typeface="Poppins"/>
                <a:cs typeface="Poppins"/>
                <a:sym typeface="Poppins"/>
              </a:rPr>
              <a:t> featured products, reviews, latest news</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Use strong “calls-to-action”</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Showcase your top tours</a:t>
            </a:r>
            <a:endParaRPr b="0" i="0" sz="1900" u="none" cap="none" strike="noStrike">
              <a:solidFill>
                <a:srgbClr val="000000"/>
              </a:solidFill>
              <a:latin typeface="Poppins"/>
              <a:ea typeface="Poppins"/>
              <a:cs typeface="Poppins"/>
              <a:sym typeface="Poppins"/>
            </a:endParaRPr>
          </a:p>
        </p:txBody>
      </p:sp>
      <p:sp>
        <p:nvSpPr>
          <p:cNvPr id="474" name="Google Shape;474;gf659af9e54_0_590"/>
          <p:cNvSpPr txBox="1"/>
          <p:nvPr>
            <p:ph idx="4294967295" type="ctrTitle"/>
          </p:nvPr>
        </p:nvSpPr>
        <p:spPr>
          <a:xfrm>
            <a:off x="874725" y="546625"/>
            <a:ext cx="6609900" cy="8145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27272"/>
              <a:buFont typeface="Inter Black"/>
              <a:buNone/>
            </a:pPr>
            <a:r>
              <a:rPr b="0" i="0" lang="en-US" sz="4400" u="none" cap="none" strike="noStrike">
                <a:solidFill>
                  <a:schemeClr val="dk1"/>
                </a:solidFill>
                <a:latin typeface="Inter Black"/>
                <a:ea typeface="Inter Black"/>
                <a:cs typeface="Inter Black"/>
                <a:sym typeface="Inter Black"/>
              </a:rPr>
              <a:t>6. Home page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27272"/>
              <a:buFont typeface="Inter Black"/>
              <a:buNone/>
            </a:pPr>
            <a:r>
              <a:rPr b="0" i="0" lang="en-US" sz="4400" u="none" cap="none" strike="noStrike">
                <a:solidFill>
                  <a:schemeClr val="dk1"/>
                </a:solidFill>
                <a:latin typeface="Inter Black"/>
                <a:ea typeface="Inter Black"/>
                <a:cs typeface="Inter Black"/>
                <a:sym typeface="Inter Black"/>
              </a:rPr>
              <a:t>best practices</a:t>
            </a:r>
            <a:endParaRPr b="0" i="0" sz="4400" u="none" cap="none" strike="noStrike">
              <a:solidFill>
                <a:schemeClr val="dk1"/>
              </a:solidFill>
              <a:latin typeface="Inter Black"/>
              <a:ea typeface="Inter Black"/>
              <a:cs typeface="Inter Black"/>
              <a:sym typeface="Inter Black"/>
            </a:endParaRPr>
          </a:p>
        </p:txBody>
      </p:sp>
      <p:pic>
        <p:nvPicPr>
          <p:cNvPr id="475" name="Google Shape;475;gf659af9e54_0_590"/>
          <p:cNvPicPr preferRelativeResize="0"/>
          <p:nvPr/>
        </p:nvPicPr>
        <p:blipFill rotWithShape="1">
          <a:blip r:embed="rId3">
            <a:alphaModFix/>
          </a:blip>
          <a:srcRect b="0" l="0" r="0" t="0"/>
          <a:stretch/>
        </p:blipFill>
        <p:spPr>
          <a:xfrm>
            <a:off x="5926708" y="0"/>
            <a:ext cx="6265291" cy="68579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gf95964a719_0_99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82" name="Google Shape;482;gf95964a719_0_991"/>
          <p:cNvSpPr txBox="1"/>
          <p:nvPr/>
        </p:nvSpPr>
        <p:spPr>
          <a:xfrm>
            <a:off x="874725" y="2025050"/>
            <a:ext cx="4788300" cy="44253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According to CrazyEgg 38% of consumers are more likely to buy from a company if they offer live chat support.</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Find a solution that fits your capacity and budget.</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Assign clear roles and responsibilities, define a response policy (how and how quickly do you respond?)</a:t>
            </a:r>
            <a:endParaRPr b="0" i="0" sz="1900" u="none" cap="none" strike="noStrike">
              <a:solidFill>
                <a:srgbClr val="000000"/>
              </a:solidFill>
              <a:latin typeface="Poppins"/>
              <a:ea typeface="Poppins"/>
              <a:cs typeface="Poppins"/>
              <a:sym typeface="Poppins"/>
            </a:endParaRPr>
          </a:p>
        </p:txBody>
      </p:sp>
      <p:sp>
        <p:nvSpPr>
          <p:cNvPr id="483" name="Google Shape;483;gf95964a719_0_991"/>
          <p:cNvSpPr txBox="1"/>
          <p:nvPr>
            <p:ph idx="4294967295" type="ctrTitle"/>
          </p:nvPr>
        </p:nvSpPr>
        <p:spPr>
          <a:xfrm>
            <a:off x="874718" y="659925"/>
            <a:ext cx="4788300" cy="8145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27272"/>
              <a:buFont typeface="Inter Black"/>
              <a:buNone/>
            </a:pPr>
            <a:r>
              <a:rPr b="0" i="0" lang="en-US" sz="4400" u="none" cap="none" strike="noStrike">
                <a:solidFill>
                  <a:schemeClr val="dk1"/>
                </a:solidFill>
                <a:latin typeface="Inter Black"/>
                <a:ea typeface="Inter Black"/>
                <a:cs typeface="Inter Black"/>
                <a:sym typeface="Inter Black"/>
              </a:rPr>
              <a:t>7. Live Messaging and Chat</a:t>
            </a:r>
            <a:endParaRPr b="0" i="0" sz="4400" u="none" cap="none" strike="noStrike">
              <a:solidFill>
                <a:schemeClr val="dk1"/>
              </a:solidFill>
              <a:latin typeface="Inter Black"/>
              <a:ea typeface="Inter Black"/>
              <a:cs typeface="Inter Black"/>
              <a:sym typeface="Inter Black"/>
            </a:endParaRPr>
          </a:p>
        </p:txBody>
      </p:sp>
      <p:pic>
        <p:nvPicPr>
          <p:cNvPr id="484" name="Google Shape;484;gf95964a719_0_991"/>
          <p:cNvPicPr preferRelativeResize="0"/>
          <p:nvPr/>
        </p:nvPicPr>
        <p:blipFill rotWithShape="1">
          <a:blip r:embed="rId3">
            <a:alphaModFix/>
          </a:blip>
          <a:srcRect b="0" l="0" r="0" t="0"/>
          <a:stretch/>
        </p:blipFill>
        <p:spPr>
          <a:xfrm>
            <a:off x="6870725" y="304800"/>
            <a:ext cx="4175956" cy="6553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gf659af9e54_0_574"/>
          <p:cNvSpPr txBox="1"/>
          <p:nvPr>
            <p:ph type="ctrTitle"/>
          </p:nvPr>
        </p:nvSpPr>
        <p:spPr>
          <a:xfrm>
            <a:off x="874713" y="986624"/>
            <a:ext cx="10622100" cy="8145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5600"/>
              <a:buFont typeface="Inter Black"/>
              <a:buNone/>
            </a:pPr>
            <a:r>
              <a:rPr lang="en-US"/>
              <a:t>Website messaging options</a:t>
            </a:r>
            <a:endParaRPr/>
          </a:p>
        </p:txBody>
      </p:sp>
      <p:sp>
        <p:nvSpPr>
          <p:cNvPr id="490" name="Google Shape;490;gf659af9e54_0_574"/>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91" name="Google Shape;491;gf659af9e54_0_574"/>
          <p:cNvSpPr/>
          <p:nvPr/>
        </p:nvSpPr>
        <p:spPr>
          <a:xfrm>
            <a:off x="874725" y="2511775"/>
            <a:ext cx="3283200" cy="3450000"/>
          </a:xfrm>
          <a:prstGeom prst="roundRect">
            <a:avLst>
              <a:gd fmla="val 4760"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Facebook Messenger</a:t>
            </a:r>
            <a:endParaRPr b="0" i="0" sz="1600" u="none" cap="none" strike="noStrike">
              <a:solidFill>
                <a:schemeClr val="dk1"/>
              </a:solidFill>
              <a:latin typeface="Inter Black"/>
              <a:ea typeface="Inter Black"/>
              <a:cs typeface="Inter Black"/>
              <a:sym typeface="Inter Black"/>
            </a:endParaRPr>
          </a:p>
          <a:p>
            <a:pPr indent="0" lvl="0" marL="0" marR="0" rtl="0" algn="l">
              <a:lnSpc>
                <a:spcPct val="130000"/>
              </a:lnSpc>
              <a:spcBef>
                <a:spcPts val="1000"/>
              </a:spcBef>
              <a:spcAft>
                <a:spcPts val="0"/>
              </a:spcAft>
              <a:buClr>
                <a:srgbClr val="000000"/>
              </a:buClr>
              <a:buSzPts val="1400"/>
              <a:buFont typeface="Arial"/>
              <a:buNone/>
            </a:pPr>
            <a:r>
              <a:rPr b="0" i="0" lang="en-US" sz="1400" u="none" cap="none" strike="noStrike">
                <a:solidFill>
                  <a:schemeClr val="dk1"/>
                </a:solidFill>
                <a:latin typeface="Poppins"/>
                <a:ea typeface="Poppins"/>
                <a:cs typeface="Poppins"/>
                <a:sym typeface="Poppins"/>
              </a:rPr>
              <a:t>Pros: Free, Integrated to your Facebook page</a:t>
            </a:r>
            <a:endParaRPr b="0" i="0" sz="1400" u="none" cap="none" strike="noStrike">
              <a:solidFill>
                <a:schemeClr val="dk1"/>
              </a:solidFill>
              <a:latin typeface="Poppins"/>
              <a:ea typeface="Poppins"/>
              <a:cs typeface="Poppins"/>
              <a:sym typeface="Poppins"/>
            </a:endParaRPr>
          </a:p>
          <a:p>
            <a:pPr indent="0" lvl="0" marL="0" marR="0" rtl="0" algn="l">
              <a:lnSpc>
                <a:spcPct val="130000"/>
              </a:lnSpc>
              <a:spcBef>
                <a:spcPts val="1000"/>
              </a:spcBef>
              <a:spcAft>
                <a:spcPts val="0"/>
              </a:spcAft>
              <a:buClr>
                <a:srgbClr val="000000"/>
              </a:buClr>
              <a:buSzPts val="1400"/>
              <a:buFont typeface="Arial"/>
              <a:buNone/>
            </a:pPr>
            <a:r>
              <a:rPr b="0" i="0" lang="en-US" sz="1400" u="none" cap="none" strike="noStrike">
                <a:solidFill>
                  <a:schemeClr val="dk1"/>
                </a:solidFill>
                <a:latin typeface="Poppins"/>
                <a:ea typeface="Poppins"/>
                <a:cs typeface="Poppins"/>
                <a:sym typeface="Poppins"/>
              </a:rPr>
              <a:t>Cons: Slow, heavy to load</a:t>
            </a:r>
            <a:endParaRPr b="0" i="0" sz="1400" u="none" cap="none" strike="noStrike">
              <a:solidFill>
                <a:schemeClr val="dk1"/>
              </a:solidFill>
              <a:latin typeface="Poppins"/>
              <a:ea typeface="Poppins"/>
              <a:cs typeface="Poppins"/>
              <a:sym typeface="Poppins"/>
            </a:endParaRPr>
          </a:p>
        </p:txBody>
      </p:sp>
      <p:pic>
        <p:nvPicPr>
          <p:cNvPr id="492" name="Google Shape;492;gf659af9e54_0_574"/>
          <p:cNvPicPr preferRelativeResize="0"/>
          <p:nvPr/>
        </p:nvPicPr>
        <p:blipFill rotWithShape="1">
          <a:blip r:embed="rId3">
            <a:alphaModFix/>
          </a:blip>
          <a:srcRect b="0" l="0" r="0" t="0"/>
          <a:stretch/>
        </p:blipFill>
        <p:spPr>
          <a:xfrm>
            <a:off x="1385525" y="2704850"/>
            <a:ext cx="740401" cy="740401"/>
          </a:xfrm>
          <a:prstGeom prst="rect">
            <a:avLst/>
          </a:prstGeom>
          <a:noFill/>
          <a:ln>
            <a:noFill/>
          </a:ln>
        </p:spPr>
      </p:pic>
      <p:sp>
        <p:nvSpPr>
          <p:cNvPr id="493" name="Google Shape;493;gf659af9e54_0_574"/>
          <p:cNvSpPr/>
          <p:nvPr/>
        </p:nvSpPr>
        <p:spPr>
          <a:xfrm>
            <a:off x="4544175" y="2830375"/>
            <a:ext cx="3283200" cy="3131400"/>
          </a:xfrm>
          <a:prstGeom prst="roundRect">
            <a:avLst>
              <a:gd fmla="val 4760"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Tawk.to</a:t>
            </a:r>
            <a:endParaRPr b="0" i="0" sz="1600" u="none" cap="none" strike="noStrike">
              <a:solidFill>
                <a:schemeClr val="dk1"/>
              </a:solidFill>
              <a:latin typeface="Inter Black"/>
              <a:ea typeface="Inter Black"/>
              <a:cs typeface="Inter Black"/>
              <a:sym typeface="Inter Black"/>
            </a:endParaRPr>
          </a:p>
          <a:p>
            <a:pPr indent="0" lvl="0" marL="0" marR="0" rtl="0" algn="l">
              <a:lnSpc>
                <a:spcPct val="130000"/>
              </a:lnSpc>
              <a:spcBef>
                <a:spcPts val="1000"/>
              </a:spcBef>
              <a:spcAft>
                <a:spcPts val="0"/>
              </a:spcAft>
              <a:buClr>
                <a:srgbClr val="000000"/>
              </a:buClr>
              <a:buSzPts val="1400"/>
              <a:buFont typeface="Arial"/>
              <a:buNone/>
            </a:pPr>
            <a:r>
              <a:rPr b="0" i="0" lang="en-US" sz="1400" u="none" cap="none" strike="noStrike">
                <a:solidFill>
                  <a:schemeClr val="dk1"/>
                </a:solidFill>
                <a:latin typeface="Poppins"/>
                <a:ea typeface="Poppins"/>
                <a:cs typeface="Poppins"/>
                <a:sym typeface="Poppins"/>
              </a:rPr>
              <a:t>Pros: Freemium, good features</a:t>
            </a:r>
            <a:endParaRPr b="0" i="0" sz="1400" u="none" cap="none" strike="noStrike">
              <a:solidFill>
                <a:schemeClr val="dk1"/>
              </a:solidFill>
              <a:latin typeface="Poppins"/>
              <a:ea typeface="Poppins"/>
              <a:cs typeface="Poppins"/>
              <a:sym typeface="Poppins"/>
            </a:endParaRPr>
          </a:p>
          <a:p>
            <a:pPr indent="0" lvl="0" marL="0" marR="0" rtl="0" algn="l">
              <a:lnSpc>
                <a:spcPct val="130000"/>
              </a:lnSpc>
              <a:spcBef>
                <a:spcPts val="1000"/>
              </a:spcBef>
              <a:spcAft>
                <a:spcPts val="0"/>
              </a:spcAft>
              <a:buClr>
                <a:srgbClr val="000000"/>
              </a:buClr>
              <a:buSzPts val="1400"/>
              <a:buFont typeface="Arial"/>
              <a:buNone/>
            </a:pPr>
            <a:r>
              <a:rPr b="0" i="0" lang="en-US" sz="1400" u="none" cap="none" strike="noStrike">
                <a:solidFill>
                  <a:schemeClr val="dk1"/>
                </a:solidFill>
                <a:latin typeface="Poppins"/>
                <a:ea typeface="Poppins"/>
                <a:cs typeface="Poppins"/>
                <a:sym typeface="Poppins"/>
              </a:rPr>
              <a:t>Cons: An additional tool or app</a:t>
            </a:r>
            <a:endParaRPr b="0" i="0" sz="1400" u="none" cap="none" strike="noStrike">
              <a:solidFill>
                <a:schemeClr val="dk1"/>
              </a:solidFill>
              <a:latin typeface="Poppins"/>
              <a:ea typeface="Poppins"/>
              <a:cs typeface="Poppins"/>
              <a:sym typeface="Poppins"/>
            </a:endParaRPr>
          </a:p>
        </p:txBody>
      </p:sp>
      <p:sp>
        <p:nvSpPr>
          <p:cNvPr id="494" name="Google Shape;494;gf659af9e54_0_574"/>
          <p:cNvSpPr/>
          <p:nvPr/>
        </p:nvSpPr>
        <p:spPr>
          <a:xfrm>
            <a:off x="8352125" y="2830375"/>
            <a:ext cx="3283200" cy="3450000"/>
          </a:xfrm>
          <a:prstGeom prst="roundRect">
            <a:avLst>
              <a:gd fmla="val 4760"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WhatsApp</a:t>
            </a:r>
            <a:endParaRPr b="0" i="0" sz="1600" u="none" cap="none" strike="noStrike">
              <a:solidFill>
                <a:schemeClr val="dk1"/>
              </a:solidFill>
              <a:latin typeface="Inter Black"/>
              <a:ea typeface="Inter Black"/>
              <a:cs typeface="Inter Black"/>
              <a:sym typeface="Inter Black"/>
            </a:endParaRPr>
          </a:p>
          <a:p>
            <a:pPr indent="0" lvl="0" marL="0" marR="0" rtl="0" algn="l">
              <a:lnSpc>
                <a:spcPct val="130000"/>
              </a:lnSpc>
              <a:spcBef>
                <a:spcPts val="1000"/>
              </a:spcBef>
              <a:spcAft>
                <a:spcPts val="0"/>
              </a:spcAft>
              <a:buClr>
                <a:srgbClr val="000000"/>
              </a:buClr>
              <a:buSzPts val="1400"/>
              <a:buFont typeface="Arial"/>
              <a:buNone/>
            </a:pPr>
            <a:r>
              <a:rPr b="0" i="0" lang="en-US" sz="1400" u="none" cap="none" strike="noStrike">
                <a:solidFill>
                  <a:schemeClr val="dk1"/>
                </a:solidFill>
                <a:latin typeface="Poppins"/>
                <a:ea typeface="Poppins"/>
                <a:cs typeface="Poppins"/>
                <a:sym typeface="Poppins"/>
              </a:rPr>
              <a:t>Pros: Widely used and trusted</a:t>
            </a:r>
            <a:endParaRPr b="0" i="0" sz="1400" u="none" cap="none" strike="noStrike">
              <a:solidFill>
                <a:schemeClr val="dk1"/>
              </a:solidFill>
              <a:latin typeface="Poppins"/>
              <a:ea typeface="Poppins"/>
              <a:cs typeface="Poppins"/>
              <a:sym typeface="Poppins"/>
            </a:endParaRPr>
          </a:p>
          <a:p>
            <a:pPr indent="0" lvl="0" marL="0" marR="0" rtl="0" algn="l">
              <a:lnSpc>
                <a:spcPct val="130000"/>
              </a:lnSpc>
              <a:spcBef>
                <a:spcPts val="1000"/>
              </a:spcBef>
              <a:spcAft>
                <a:spcPts val="0"/>
              </a:spcAft>
              <a:buClr>
                <a:srgbClr val="000000"/>
              </a:buClr>
              <a:buSzPts val="1400"/>
              <a:buFont typeface="Arial"/>
              <a:buNone/>
            </a:pPr>
            <a:r>
              <a:rPr b="0" i="0" lang="en-US" sz="1400" u="none" cap="none" strike="noStrike">
                <a:solidFill>
                  <a:schemeClr val="dk1"/>
                </a:solidFill>
                <a:latin typeface="Poppins"/>
                <a:ea typeface="Poppins"/>
                <a:cs typeface="Poppins"/>
                <a:sym typeface="Poppins"/>
              </a:rPr>
              <a:t>Cons: limited integration into CRM and business systems</a:t>
            </a:r>
            <a:endParaRPr b="0" i="0" sz="1400" u="none" cap="none" strike="noStrike">
              <a:solidFill>
                <a:schemeClr val="dk1"/>
              </a:solidFill>
              <a:latin typeface="Poppins"/>
              <a:ea typeface="Poppins"/>
              <a:cs typeface="Poppins"/>
              <a:sym typeface="Poppins"/>
            </a:endParaRPr>
          </a:p>
        </p:txBody>
      </p:sp>
      <p:pic>
        <p:nvPicPr>
          <p:cNvPr id="495" name="Google Shape;495;gf659af9e54_0_574"/>
          <p:cNvPicPr preferRelativeResize="0"/>
          <p:nvPr/>
        </p:nvPicPr>
        <p:blipFill rotWithShape="1">
          <a:blip r:embed="rId4">
            <a:alphaModFix/>
          </a:blip>
          <a:srcRect b="0" l="0" r="0" t="0"/>
          <a:stretch/>
        </p:blipFill>
        <p:spPr>
          <a:xfrm>
            <a:off x="4822047" y="2704850"/>
            <a:ext cx="2221219" cy="740400"/>
          </a:xfrm>
          <a:prstGeom prst="rect">
            <a:avLst/>
          </a:prstGeom>
          <a:noFill/>
          <a:ln>
            <a:noFill/>
          </a:ln>
        </p:spPr>
      </p:pic>
      <p:pic>
        <p:nvPicPr>
          <p:cNvPr id="496" name="Google Shape;496;gf659af9e54_0_574"/>
          <p:cNvPicPr preferRelativeResize="0"/>
          <p:nvPr/>
        </p:nvPicPr>
        <p:blipFill rotWithShape="1">
          <a:blip r:embed="rId5">
            <a:alphaModFix/>
          </a:blip>
          <a:srcRect b="0" l="0" r="0" t="0"/>
          <a:stretch/>
        </p:blipFill>
        <p:spPr>
          <a:xfrm>
            <a:off x="8739700" y="2503847"/>
            <a:ext cx="2030935" cy="11424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gf95964a719_0_100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503" name="Google Shape;503;gf95964a719_0_1007"/>
          <p:cNvPicPr preferRelativeResize="0"/>
          <p:nvPr>
            <p:ph idx="2" type="pic"/>
          </p:nvPr>
        </p:nvPicPr>
        <p:blipFill rotWithShape="1">
          <a:blip r:embed="rId3">
            <a:alphaModFix/>
          </a:blip>
          <a:srcRect b="0" l="10353" r="23815" t="0"/>
          <a:stretch/>
        </p:blipFill>
        <p:spPr>
          <a:xfrm>
            <a:off x="6180364" y="0"/>
            <a:ext cx="6011700" cy="6858000"/>
          </a:xfrm>
          <a:prstGeom prst="roundRect">
            <a:avLst>
              <a:gd fmla="val 0" name="adj"/>
            </a:avLst>
          </a:prstGeom>
          <a:solidFill>
            <a:srgbClr val="FFE8CB"/>
          </a:solidFill>
          <a:ln>
            <a:noFill/>
          </a:ln>
        </p:spPr>
      </p:pic>
      <p:sp>
        <p:nvSpPr>
          <p:cNvPr id="504" name="Google Shape;504;gf95964a719_0_1007"/>
          <p:cNvSpPr txBox="1"/>
          <p:nvPr/>
        </p:nvSpPr>
        <p:spPr>
          <a:xfrm>
            <a:off x="874725" y="2529950"/>
            <a:ext cx="4788300" cy="17931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Give your website visitors reasons to stick around</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Build trust and create a personalised experience</a:t>
            </a:r>
            <a:endParaRPr b="0" i="0" sz="1900" u="none" cap="none" strike="noStrike">
              <a:solidFill>
                <a:srgbClr val="000000"/>
              </a:solidFill>
              <a:latin typeface="Poppins"/>
              <a:ea typeface="Poppins"/>
              <a:cs typeface="Poppins"/>
              <a:sym typeface="Poppins"/>
            </a:endParaRPr>
          </a:p>
        </p:txBody>
      </p:sp>
      <p:sp>
        <p:nvSpPr>
          <p:cNvPr id="505" name="Google Shape;505;gf95964a719_0_1007"/>
          <p:cNvSpPr txBox="1"/>
          <p:nvPr>
            <p:ph idx="4294967295" type="ctrTitle"/>
          </p:nvPr>
        </p:nvSpPr>
        <p:spPr>
          <a:xfrm>
            <a:off x="874725" y="986625"/>
            <a:ext cx="4788300" cy="12705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4400"/>
              <a:buFont typeface="Inter Black"/>
              <a:buNone/>
            </a:pPr>
            <a:r>
              <a:rPr b="0" i="0" lang="en-US" sz="4400" u="none" cap="none" strike="noStrike">
                <a:solidFill>
                  <a:schemeClr val="dk1"/>
                </a:solidFill>
                <a:latin typeface="Inter Black"/>
                <a:ea typeface="Inter Black"/>
                <a:cs typeface="Inter Black"/>
                <a:sym typeface="Inter Black"/>
              </a:rPr>
              <a:t>8. Build trust and confidence</a:t>
            </a:r>
            <a:endParaRPr b="0" i="0" sz="4400" u="none" cap="none" strike="noStrike">
              <a:solidFill>
                <a:schemeClr val="dk1"/>
              </a:solidFill>
              <a:latin typeface="Inter Black"/>
              <a:ea typeface="Inter Black"/>
              <a:cs typeface="Inter Black"/>
              <a:sym typeface="Inter Black"/>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gf659af9e54_0_60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512" name="Google Shape;512;gf659af9e54_0_600"/>
          <p:cNvPicPr preferRelativeResize="0"/>
          <p:nvPr/>
        </p:nvPicPr>
        <p:blipFill rotWithShape="1">
          <a:blip r:embed="rId3">
            <a:alphaModFix/>
          </a:blip>
          <a:srcRect b="0" l="0" r="0" t="0"/>
          <a:stretch/>
        </p:blipFill>
        <p:spPr>
          <a:xfrm>
            <a:off x="-604950" y="0"/>
            <a:ext cx="13401912" cy="68579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g1524a7f5bf3_0_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95" name="Google Shape;195;g1524a7f5bf3_0_0"/>
          <p:cNvSpPr txBox="1"/>
          <p:nvPr/>
        </p:nvSpPr>
        <p:spPr>
          <a:xfrm>
            <a:off x="874725" y="2073325"/>
            <a:ext cx="4788300" cy="26706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Lorem ipsum dolor sit amet, consectetur adipiscing elit.</a:t>
            </a:r>
            <a:endParaRPr b="0" i="0" sz="18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Lorem ipsum dolor sit amet, consectetur adipiscing elit.</a:t>
            </a:r>
            <a:endParaRPr b="0" i="0" sz="18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Lorem ipsum dolor sit amet, consectetur adipiscing elit.</a:t>
            </a:r>
            <a:endParaRPr b="0" i="0" sz="1900" u="none" cap="none" strike="noStrike">
              <a:solidFill>
                <a:srgbClr val="000000"/>
              </a:solidFill>
              <a:latin typeface="Poppins"/>
              <a:ea typeface="Poppins"/>
              <a:cs typeface="Poppins"/>
              <a:sym typeface="Poppins"/>
            </a:endParaRPr>
          </a:p>
        </p:txBody>
      </p:sp>
      <p:sp>
        <p:nvSpPr>
          <p:cNvPr id="196" name="Google Shape;196;g1524a7f5bf3_0_0"/>
          <p:cNvSpPr txBox="1"/>
          <p:nvPr>
            <p:ph idx="4294967295" type="ctrTitle"/>
          </p:nvPr>
        </p:nvSpPr>
        <p:spPr>
          <a:xfrm>
            <a:off x="874718" y="986625"/>
            <a:ext cx="4788300" cy="8145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5600"/>
              <a:buFont typeface="Inter Black"/>
              <a:buNone/>
            </a:pPr>
            <a:r>
              <a:rPr b="0" i="0" lang="en-US" sz="4400" u="none" cap="none" strike="noStrike">
                <a:solidFill>
                  <a:schemeClr val="dk1"/>
                </a:solidFill>
                <a:latin typeface="Inter Black"/>
                <a:ea typeface="Inter Black"/>
                <a:cs typeface="Inter Black"/>
                <a:sym typeface="Inter Black"/>
              </a:rPr>
              <a:t>Speaker Bio</a:t>
            </a:r>
            <a:endParaRPr b="0" i="0" sz="4400" u="none" cap="none" strike="noStrike">
              <a:solidFill>
                <a:schemeClr val="dk1"/>
              </a:solidFill>
              <a:latin typeface="Inter Black"/>
              <a:ea typeface="Inter Black"/>
              <a:cs typeface="Inter Black"/>
              <a:sym typeface="Inter Black"/>
            </a:endParaRPr>
          </a:p>
        </p:txBody>
      </p:sp>
      <p:sp>
        <p:nvSpPr>
          <p:cNvPr id="197" name="Google Shape;197;g1524a7f5bf3_0_0"/>
          <p:cNvSpPr/>
          <p:nvPr>
            <p:ph idx="2" type="pic"/>
          </p:nvPr>
        </p:nvSpPr>
        <p:spPr>
          <a:xfrm>
            <a:off x="6170700" y="929275"/>
            <a:ext cx="5244300" cy="4958700"/>
          </a:xfrm>
          <a:prstGeom prst="roundRect">
            <a:avLst>
              <a:gd fmla="val 3917" name="adj"/>
            </a:avLst>
          </a:prstGeom>
          <a:solidFill>
            <a:srgbClr val="FFE8CB"/>
          </a:solidFill>
          <a:ln>
            <a:noFill/>
          </a:ln>
        </p:spPr>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g14b982f6dd4_0_12"/>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519" name="Google Shape;519;g14b982f6dd4_0_12"/>
          <p:cNvPicPr preferRelativeResize="0"/>
          <p:nvPr/>
        </p:nvPicPr>
        <p:blipFill rotWithShape="1">
          <a:blip r:embed="rId3">
            <a:alphaModFix/>
          </a:blip>
          <a:srcRect b="0" l="0" r="0" t="0"/>
          <a:stretch/>
        </p:blipFill>
        <p:spPr>
          <a:xfrm>
            <a:off x="1138925" y="152400"/>
            <a:ext cx="9914148" cy="62980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gf659af9e54_0_612"/>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526" name="Google Shape;526;gf659af9e54_0_612"/>
          <p:cNvPicPr preferRelativeResize="0"/>
          <p:nvPr/>
        </p:nvPicPr>
        <p:blipFill rotWithShape="1">
          <a:blip r:embed="rId3">
            <a:alphaModFix/>
          </a:blip>
          <a:srcRect b="0" l="0" r="0" t="0"/>
          <a:stretch/>
        </p:blipFill>
        <p:spPr>
          <a:xfrm>
            <a:off x="152400" y="947663"/>
            <a:ext cx="11887201" cy="49626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g14b982f6dd4_0_2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533" name="Google Shape;533;g14b982f6dd4_0_20"/>
          <p:cNvPicPr preferRelativeResize="0"/>
          <p:nvPr/>
        </p:nvPicPr>
        <p:blipFill rotWithShape="1">
          <a:blip r:embed="rId3">
            <a:alphaModFix/>
          </a:blip>
          <a:srcRect b="0" l="0" r="0" t="0"/>
          <a:stretch/>
        </p:blipFill>
        <p:spPr>
          <a:xfrm>
            <a:off x="1261163" y="649788"/>
            <a:ext cx="9669675" cy="555842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gf95964a719_0_950"/>
          <p:cNvSpPr txBox="1"/>
          <p:nvPr/>
        </p:nvSpPr>
        <p:spPr>
          <a:xfrm>
            <a:off x="1503125" y="5240126"/>
            <a:ext cx="4639800" cy="1182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b="0" i="0" lang="en-US" sz="1600" u="none" cap="none" strike="noStrike">
                <a:solidFill>
                  <a:schemeClr val="dk1"/>
                </a:solidFill>
                <a:latin typeface="Inter Black"/>
                <a:ea typeface="Inter Black"/>
                <a:cs typeface="Inter Black"/>
                <a:sym typeface="Inter Black"/>
              </a:rPr>
              <a:t>15 Minutes Discussion</a:t>
            </a:r>
            <a:endParaRPr b="0" i="0" sz="1600" u="none" cap="none" strike="noStrike">
              <a:solidFill>
                <a:schemeClr val="dk1"/>
              </a:solidFill>
              <a:latin typeface="Inter Black"/>
              <a:ea typeface="Inter Black"/>
              <a:cs typeface="Inter Black"/>
              <a:sym typeface="Inter Black"/>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Poppins"/>
                <a:ea typeface="Poppins"/>
                <a:cs typeface="Poppins"/>
                <a:sym typeface="Poppins"/>
              </a:rPr>
              <a:t>Use a notepad or flip chart to plan your concept, using the points above. </a:t>
            </a:r>
            <a:endParaRPr b="0" i="0" sz="1400" u="none" cap="none" strike="noStrike">
              <a:solidFill>
                <a:srgbClr val="000000"/>
              </a:solidFill>
              <a:latin typeface="Arial"/>
              <a:ea typeface="Arial"/>
              <a:cs typeface="Arial"/>
              <a:sym typeface="Arial"/>
            </a:endParaRPr>
          </a:p>
        </p:txBody>
      </p:sp>
      <p:sp>
        <p:nvSpPr>
          <p:cNvPr id="539" name="Google Shape;539;gf95964a719_0_950"/>
          <p:cNvSpPr/>
          <p:nvPr/>
        </p:nvSpPr>
        <p:spPr>
          <a:xfrm>
            <a:off x="1503128" y="4477933"/>
            <a:ext cx="543300" cy="543300"/>
          </a:xfrm>
          <a:prstGeom prst="ellipse">
            <a:avLst/>
          </a:prstGeom>
          <a:solidFill>
            <a:schemeClr val="accent1">
              <a:alpha val="20000"/>
            </a:schemeClr>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accent1"/>
                </a:solidFill>
                <a:latin typeface="Poppins"/>
                <a:ea typeface="Poppins"/>
                <a:cs typeface="Poppins"/>
                <a:sym typeface="Poppins"/>
              </a:rPr>
              <a:t>15</a:t>
            </a:r>
            <a:endParaRPr b="1" i="0" sz="1400" u="none" cap="none" strike="noStrike">
              <a:solidFill>
                <a:srgbClr val="000000"/>
              </a:solidFill>
              <a:latin typeface="Poppins"/>
              <a:ea typeface="Poppins"/>
              <a:cs typeface="Poppins"/>
              <a:sym typeface="Poppins"/>
            </a:endParaRPr>
          </a:p>
        </p:txBody>
      </p:sp>
      <p:sp>
        <p:nvSpPr>
          <p:cNvPr id="540" name="Google Shape;540;gf95964a719_0_950"/>
          <p:cNvSpPr txBox="1"/>
          <p:nvPr/>
        </p:nvSpPr>
        <p:spPr>
          <a:xfrm>
            <a:off x="6448149" y="5240126"/>
            <a:ext cx="4293300" cy="1182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b="0" i="0" lang="en-US" sz="1600" u="none" cap="none" strike="noStrike">
                <a:solidFill>
                  <a:schemeClr val="dk1"/>
                </a:solidFill>
                <a:latin typeface="Inter Black"/>
                <a:ea typeface="Inter Black"/>
                <a:cs typeface="Inter Black"/>
                <a:sym typeface="Inter Black"/>
              </a:rPr>
              <a:t>3 minutes Feedback </a:t>
            </a:r>
            <a:endParaRPr b="0" i="0" sz="1600" u="none" cap="none" strike="noStrike">
              <a:solidFill>
                <a:schemeClr val="dk1"/>
              </a:solidFill>
              <a:latin typeface="Inter Black"/>
              <a:ea typeface="Inter Black"/>
              <a:cs typeface="Inter Black"/>
              <a:sym typeface="Inter Black"/>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Poppins"/>
                <a:ea typeface="Poppins"/>
                <a:cs typeface="Poppins"/>
                <a:sym typeface="Poppins"/>
              </a:rPr>
              <a:t>Nominate a team member to present your concept</a:t>
            </a:r>
            <a:endParaRPr b="0" i="0" sz="1400" u="none" cap="none" strike="noStrike">
              <a:solidFill>
                <a:srgbClr val="000000"/>
              </a:solidFill>
              <a:latin typeface="Poppins"/>
              <a:ea typeface="Poppins"/>
              <a:cs typeface="Poppins"/>
              <a:sym typeface="Poppins"/>
            </a:endParaRPr>
          </a:p>
        </p:txBody>
      </p:sp>
      <p:sp>
        <p:nvSpPr>
          <p:cNvPr id="541" name="Google Shape;541;gf95964a719_0_950"/>
          <p:cNvSpPr/>
          <p:nvPr/>
        </p:nvSpPr>
        <p:spPr>
          <a:xfrm>
            <a:off x="6332477" y="4477933"/>
            <a:ext cx="543300" cy="543300"/>
          </a:xfrm>
          <a:prstGeom prst="ellipse">
            <a:avLst/>
          </a:prstGeom>
          <a:solidFill>
            <a:schemeClr val="accent1">
              <a:alpha val="20000"/>
            </a:schemeClr>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accent1"/>
                </a:solidFill>
                <a:latin typeface="Poppins"/>
                <a:ea typeface="Poppins"/>
                <a:cs typeface="Poppins"/>
                <a:sym typeface="Poppins"/>
              </a:rPr>
              <a:t>3</a:t>
            </a:r>
            <a:endParaRPr b="1" i="0" sz="1400" u="none" cap="none" strike="noStrike">
              <a:solidFill>
                <a:srgbClr val="000000"/>
              </a:solidFill>
              <a:latin typeface="Poppins"/>
              <a:ea typeface="Poppins"/>
              <a:cs typeface="Poppins"/>
              <a:sym typeface="Poppins"/>
            </a:endParaRPr>
          </a:p>
        </p:txBody>
      </p:sp>
      <p:sp>
        <p:nvSpPr>
          <p:cNvPr id="542" name="Google Shape;542;gf95964a719_0_950"/>
          <p:cNvSpPr txBox="1"/>
          <p:nvPr/>
        </p:nvSpPr>
        <p:spPr>
          <a:xfrm>
            <a:off x="874725" y="301050"/>
            <a:ext cx="79497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Inter Black"/>
                <a:ea typeface="Inter Black"/>
                <a:cs typeface="Inter Black"/>
                <a:sym typeface="Inter Black"/>
              </a:rPr>
              <a:t>Group Assignment</a:t>
            </a:r>
            <a:endParaRPr b="0" i="0" sz="4000" u="none" cap="none" strike="noStrike">
              <a:solidFill>
                <a:schemeClr val="dk1"/>
              </a:solidFill>
              <a:latin typeface="Inter Black"/>
              <a:ea typeface="Inter Black"/>
              <a:cs typeface="Inter Black"/>
              <a:sym typeface="Inter Black"/>
            </a:endParaRPr>
          </a:p>
        </p:txBody>
      </p:sp>
      <p:sp>
        <p:nvSpPr>
          <p:cNvPr id="543" name="Google Shape;543;gf95964a719_0_950"/>
          <p:cNvSpPr txBox="1"/>
          <p:nvPr/>
        </p:nvSpPr>
        <p:spPr>
          <a:xfrm>
            <a:off x="874725" y="1058050"/>
            <a:ext cx="11083200" cy="28554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900"/>
              <a:buFont typeface="Arial"/>
              <a:buNone/>
            </a:pPr>
            <a:r>
              <a:rPr b="1" i="0" lang="en-US" sz="1900" u="none" cap="none" strike="noStrike">
                <a:solidFill>
                  <a:srgbClr val="000000"/>
                </a:solidFill>
                <a:latin typeface="Poppins"/>
                <a:ea typeface="Poppins"/>
                <a:cs typeface="Poppins"/>
                <a:sym typeface="Poppins"/>
              </a:rPr>
              <a:t>Using the same persona as Assignment 1</a:t>
            </a:r>
            <a:r>
              <a:rPr b="0" i="0" lang="en-US" sz="1900" u="none" cap="none" strike="noStrike">
                <a:solidFill>
                  <a:srgbClr val="000000"/>
                </a:solidFill>
                <a:latin typeface="Poppins"/>
                <a:ea typeface="Poppins"/>
                <a:cs typeface="Poppins"/>
                <a:sym typeface="Poppins"/>
              </a:rPr>
              <a:t>, come up with an effective homepage concept. Include the following:</a:t>
            </a:r>
            <a:br>
              <a:rPr b="0" i="0" lang="en-US" sz="1900" u="none" cap="none" strike="noStrike">
                <a:solidFill>
                  <a:srgbClr val="000000"/>
                </a:solidFill>
                <a:latin typeface="Poppins"/>
                <a:ea typeface="Poppins"/>
                <a:cs typeface="Poppins"/>
                <a:sym typeface="Poppins"/>
              </a:rPr>
            </a:br>
            <a:endParaRPr b="0" i="0" sz="19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Which message and image(s) will you use? </a:t>
            </a:r>
            <a:endParaRPr b="1" i="0" sz="16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What other information will you include on your home and why?</a:t>
            </a:r>
            <a:endParaRPr b="0" i="0" sz="16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What other specific instructions will you give to the person building your website, to ensure that you comply with the latest best practices?</a:t>
            </a:r>
            <a:endParaRPr b="0" i="0" sz="1600" u="none" cap="none" strike="noStrike">
              <a:solidFill>
                <a:srgbClr val="000000"/>
              </a:solidFill>
              <a:latin typeface="Poppins"/>
              <a:ea typeface="Poppins"/>
              <a:cs typeface="Poppins"/>
              <a:sym typeface="Poppins"/>
            </a:endParaRPr>
          </a:p>
        </p:txBody>
      </p:sp>
      <p:sp>
        <p:nvSpPr>
          <p:cNvPr id="544" name="Google Shape;544;gf95964a719_0_95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2"/>
                                        </p:tgtEl>
                                        <p:attrNameLst>
                                          <p:attrName>style.visibility</p:attrName>
                                        </p:attrNameLst>
                                      </p:cBhvr>
                                      <p:to>
                                        <p:strVal val="visible"/>
                                      </p:to>
                                    </p:set>
                                    <p:animEffect filter="fade" transition="in">
                                      <p:cBhvr>
                                        <p:cTn dur="1500"/>
                                        <p:tgtEl>
                                          <p:spTgt spid="5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g1de50163b83_0_8"/>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551" name="Google Shape;551;g1de50163b83_0_8"/>
          <p:cNvPicPr preferRelativeResize="0"/>
          <p:nvPr>
            <p:ph idx="2" type="pic"/>
          </p:nvPr>
        </p:nvPicPr>
        <p:blipFill rotWithShape="1">
          <a:blip r:embed="rId3">
            <a:alphaModFix/>
          </a:blip>
          <a:srcRect b="11980" l="0" r="0" t="11982"/>
          <a:stretch/>
        </p:blipFill>
        <p:spPr>
          <a:xfrm>
            <a:off x="6180364" y="0"/>
            <a:ext cx="6011700" cy="6858000"/>
          </a:xfrm>
          <a:prstGeom prst="roundRect">
            <a:avLst>
              <a:gd fmla="val 0" name="adj"/>
            </a:avLst>
          </a:prstGeom>
          <a:solidFill>
            <a:srgbClr val="FFE8CB"/>
          </a:solidFill>
          <a:ln>
            <a:noFill/>
          </a:ln>
        </p:spPr>
      </p:pic>
      <p:sp>
        <p:nvSpPr>
          <p:cNvPr id="552" name="Google Shape;552;g1de50163b83_0_8"/>
          <p:cNvSpPr txBox="1"/>
          <p:nvPr/>
        </p:nvSpPr>
        <p:spPr>
          <a:xfrm>
            <a:off x="874725" y="2529950"/>
            <a:ext cx="4788300" cy="35478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Consider the website content and features an international agent or buyer will find useful:</a:t>
            </a:r>
            <a:endParaRPr b="0" i="0" sz="1900" u="none" cap="none" strike="noStrike">
              <a:solidFill>
                <a:srgbClr val="000000"/>
              </a:solidFill>
              <a:latin typeface="Poppins"/>
              <a:ea typeface="Poppins"/>
              <a:cs typeface="Poppins"/>
              <a:sym typeface="Poppins"/>
            </a:endParaRPr>
          </a:p>
          <a:p>
            <a:pPr indent="-349250" lvl="1" marL="9144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Professional company profile</a:t>
            </a:r>
            <a:endParaRPr b="0" i="0" sz="1900" u="none" cap="none" strike="noStrike">
              <a:solidFill>
                <a:srgbClr val="000000"/>
              </a:solidFill>
              <a:latin typeface="Poppins"/>
              <a:ea typeface="Poppins"/>
              <a:cs typeface="Poppins"/>
              <a:sym typeface="Poppins"/>
            </a:endParaRPr>
          </a:p>
          <a:p>
            <a:pPr indent="-349250" lvl="1" marL="9144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Information on accreditation and awards</a:t>
            </a:r>
            <a:endParaRPr b="0" i="0" sz="1900" u="none" cap="none" strike="noStrike">
              <a:solidFill>
                <a:srgbClr val="000000"/>
              </a:solidFill>
              <a:latin typeface="Poppins"/>
              <a:ea typeface="Poppins"/>
              <a:cs typeface="Poppins"/>
              <a:sym typeface="Poppins"/>
            </a:endParaRPr>
          </a:p>
          <a:p>
            <a:pPr indent="-349250" lvl="1" marL="9144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Staff profiles</a:t>
            </a:r>
            <a:endParaRPr b="0" i="0" sz="1900" u="none" cap="none" strike="noStrike">
              <a:solidFill>
                <a:srgbClr val="000000"/>
              </a:solidFill>
              <a:latin typeface="Poppins"/>
              <a:ea typeface="Poppins"/>
              <a:cs typeface="Poppins"/>
              <a:sym typeface="Poppins"/>
            </a:endParaRPr>
          </a:p>
          <a:p>
            <a:pPr indent="-349250" lvl="1" marL="9144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Sustainability policy</a:t>
            </a:r>
            <a:endParaRPr b="0" i="0" sz="1900" u="none" cap="none" strike="noStrike">
              <a:solidFill>
                <a:srgbClr val="000000"/>
              </a:solidFill>
              <a:latin typeface="Poppins"/>
              <a:ea typeface="Poppins"/>
              <a:cs typeface="Poppins"/>
              <a:sym typeface="Poppins"/>
            </a:endParaRPr>
          </a:p>
        </p:txBody>
      </p:sp>
      <p:sp>
        <p:nvSpPr>
          <p:cNvPr id="553" name="Google Shape;553;g1de50163b83_0_8"/>
          <p:cNvSpPr txBox="1"/>
          <p:nvPr>
            <p:ph idx="4294967295" type="ctrTitle"/>
          </p:nvPr>
        </p:nvSpPr>
        <p:spPr>
          <a:xfrm>
            <a:off x="874725" y="986625"/>
            <a:ext cx="5305800" cy="12705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4400"/>
              <a:buFont typeface="Inter Black"/>
              <a:buNone/>
            </a:pPr>
            <a:r>
              <a:rPr b="0" i="0" lang="en-US" sz="4400" u="none" cap="none" strike="noStrike">
                <a:solidFill>
                  <a:schemeClr val="dk1"/>
                </a:solidFill>
                <a:latin typeface="Inter Black"/>
                <a:ea typeface="Inter Black"/>
                <a:cs typeface="Inter Black"/>
                <a:sym typeface="Inter Black"/>
              </a:rPr>
              <a:t>What about B2B?</a:t>
            </a:r>
            <a:endParaRPr b="0" i="0" sz="4400" u="none" cap="none" strike="noStrike">
              <a:solidFill>
                <a:schemeClr val="dk1"/>
              </a:solidFill>
              <a:latin typeface="Inter Black"/>
              <a:ea typeface="Inter Black"/>
              <a:cs typeface="Inter Black"/>
              <a:sym typeface="Inter Black"/>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gf95964a719_0_1681"/>
          <p:cNvSpPr/>
          <p:nvPr/>
        </p:nvSpPr>
        <p:spPr>
          <a:xfrm>
            <a:off x="874713" y="1049697"/>
            <a:ext cx="10622100" cy="4758600"/>
          </a:xfrm>
          <a:prstGeom prst="roundRect">
            <a:avLst>
              <a:gd fmla="val 2416"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000"/>
              <a:buFont typeface="Poppins"/>
              <a:buNone/>
            </a:pPr>
            <a:r>
              <a:t/>
            </a:r>
            <a:endParaRPr b="1" i="0" sz="3000" u="none" cap="none" strike="noStrike">
              <a:solidFill>
                <a:srgbClr val="000000"/>
              </a:solidFill>
              <a:latin typeface="Arial"/>
              <a:ea typeface="Arial"/>
              <a:cs typeface="Arial"/>
              <a:sym typeface="Arial"/>
            </a:endParaRPr>
          </a:p>
        </p:txBody>
      </p:sp>
      <p:sp>
        <p:nvSpPr>
          <p:cNvPr id="559" name="Google Shape;559;gf95964a719_0_1681"/>
          <p:cNvSpPr/>
          <p:nvPr/>
        </p:nvSpPr>
        <p:spPr>
          <a:xfrm>
            <a:off x="6367091" y="1475536"/>
            <a:ext cx="4086300" cy="40863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560" name="Google Shape;560;gf95964a719_0_168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561" name="Google Shape;561;gf95964a719_0_1681"/>
          <p:cNvSpPr txBox="1"/>
          <p:nvPr/>
        </p:nvSpPr>
        <p:spPr>
          <a:xfrm>
            <a:off x="7701645" y="2056325"/>
            <a:ext cx="1417200" cy="2924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000"/>
              <a:buFont typeface="Arial"/>
              <a:buNone/>
            </a:pPr>
            <a:r>
              <a:rPr b="0" i="0" lang="en-US" sz="19000" u="none" cap="none" strike="noStrike">
                <a:solidFill>
                  <a:schemeClr val="lt2"/>
                </a:solidFill>
                <a:latin typeface="Inter Black"/>
                <a:ea typeface="Inter Black"/>
                <a:cs typeface="Inter Black"/>
                <a:sym typeface="Inter Black"/>
              </a:rPr>
              <a:t>?</a:t>
            </a:r>
            <a:endParaRPr b="0" i="0" sz="19000" u="none" cap="none" strike="noStrike">
              <a:solidFill>
                <a:schemeClr val="lt2"/>
              </a:solidFill>
              <a:latin typeface="Arial"/>
              <a:ea typeface="Arial"/>
              <a:cs typeface="Arial"/>
              <a:sym typeface="Arial"/>
            </a:endParaRPr>
          </a:p>
        </p:txBody>
      </p:sp>
      <p:sp>
        <p:nvSpPr>
          <p:cNvPr id="562" name="Google Shape;562;gf95964a719_0_1681"/>
          <p:cNvSpPr txBox="1"/>
          <p:nvPr/>
        </p:nvSpPr>
        <p:spPr>
          <a:xfrm>
            <a:off x="6990248" y="3033250"/>
            <a:ext cx="851400" cy="123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0"/>
              <a:buFont typeface="Arial"/>
              <a:buNone/>
            </a:pPr>
            <a:r>
              <a:rPr b="0" i="0" lang="en-US" sz="8000" u="none" cap="none" strike="noStrike">
                <a:solidFill>
                  <a:schemeClr val="lt2"/>
                </a:solidFill>
                <a:latin typeface="Inter Black"/>
                <a:ea typeface="Inter Black"/>
                <a:cs typeface="Inter Black"/>
                <a:sym typeface="Inter Black"/>
              </a:rPr>
              <a:t>?</a:t>
            </a:r>
            <a:endParaRPr b="0" i="0" sz="8000" u="none" cap="none" strike="noStrike">
              <a:solidFill>
                <a:schemeClr val="lt2"/>
              </a:solidFill>
              <a:latin typeface="Arial"/>
              <a:ea typeface="Arial"/>
              <a:cs typeface="Arial"/>
              <a:sym typeface="Arial"/>
            </a:endParaRPr>
          </a:p>
        </p:txBody>
      </p:sp>
      <p:sp>
        <p:nvSpPr>
          <p:cNvPr id="563" name="Google Shape;563;gf95964a719_0_1681"/>
          <p:cNvSpPr txBox="1"/>
          <p:nvPr/>
        </p:nvSpPr>
        <p:spPr>
          <a:xfrm>
            <a:off x="9210473" y="3512875"/>
            <a:ext cx="8514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2"/>
                </a:solidFill>
                <a:latin typeface="Inter Black"/>
                <a:ea typeface="Inter Black"/>
                <a:cs typeface="Inter Black"/>
                <a:sym typeface="Inter Black"/>
              </a:rPr>
              <a:t>?</a:t>
            </a:r>
            <a:endParaRPr b="0" i="0" sz="4000" u="none" cap="none" strike="noStrike">
              <a:solidFill>
                <a:schemeClr val="lt2"/>
              </a:solidFill>
              <a:latin typeface="Arial"/>
              <a:ea typeface="Arial"/>
              <a:cs typeface="Arial"/>
              <a:sym typeface="Arial"/>
            </a:endParaRPr>
          </a:p>
        </p:txBody>
      </p:sp>
      <p:sp>
        <p:nvSpPr>
          <p:cNvPr id="564" name="Google Shape;564;gf95964a719_0_1681"/>
          <p:cNvSpPr txBox="1"/>
          <p:nvPr/>
        </p:nvSpPr>
        <p:spPr>
          <a:xfrm>
            <a:off x="1681218" y="2460312"/>
            <a:ext cx="3940200" cy="123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Inter Black"/>
                <a:ea typeface="Inter Black"/>
                <a:cs typeface="Inter Black"/>
                <a:sym typeface="Inter Black"/>
              </a:rPr>
              <a:t>Questions </a:t>
            </a:r>
            <a:r>
              <a:rPr b="0" i="0" lang="en-US" sz="4000" u="none" cap="none" strike="noStrike">
                <a:solidFill>
                  <a:schemeClr val="accent1"/>
                </a:solidFill>
                <a:latin typeface="Inter Black"/>
                <a:ea typeface="Inter Black"/>
                <a:cs typeface="Inter Black"/>
                <a:sym typeface="Inter Black"/>
              </a:rPr>
              <a:t>and Answers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58"/>
                                        </p:tgtEl>
                                        <p:attrNameLst>
                                          <p:attrName>style.visibility</p:attrName>
                                        </p:attrNameLst>
                                      </p:cBhvr>
                                      <p:to>
                                        <p:strVal val="visible"/>
                                      </p:to>
                                    </p:set>
                                    <p:anim calcmode="lin" valueType="num">
                                      <p:cBhvr additive="base">
                                        <p:cTn dur="2000"/>
                                        <p:tgtEl>
                                          <p:spTgt spid="558"/>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2700"/>
                                  </p:stCondLst>
                                  <p:childTnLst>
                                    <p:set>
                                      <p:cBhvr>
                                        <p:cTn dur="1" fill="hold">
                                          <p:stCondLst>
                                            <p:cond delay="0"/>
                                          </p:stCondLst>
                                        </p:cTn>
                                        <p:tgtEl>
                                          <p:spTgt spid="559"/>
                                        </p:tgtEl>
                                        <p:attrNameLst>
                                          <p:attrName>style.visibility</p:attrName>
                                        </p:attrNameLst>
                                      </p:cBhvr>
                                      <p:to>
                                        <p:strVal val="visible"/>
                                      </p:to>
                                    </p:set>
                                    <p:animEffect filter="fade" transition="in">
                                      <p:cBhvr>
                                        <p:cTn dur="1250"/>
                                        <p:tgtEl>
                                          <p:spTgt spid="5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fb43c5f4f6_1_293"/>
          <p:cNvSpPr/>
          <p:nvPr/>
        </p:nvSpPr>
        <p:spPr>
          <a:xfrm>
            <a:off x="874713" y="2634385"/>
            <a:ext cx="10622100" cy="2967900"/>
          </a:xfrm>
          <a:prstGeom prst="roundRect">
            <a:avLst>
              <a:gd fmla="val 4693"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000"/>
              <a:buFont typeface="Poppins"/>
              <a:buNone/>
            </a:pPr>
            <a:r>
              <a:t/>
            </a:r>
            <a:endParaRPr b="1" i="0" sz="3000" u="none" cap="none" strike="noStrike">
              <a:solidFill>
                <a:srgbClr val="000000"/>
              </a:solidFill>
              <a:latin typeface="Arial"/>
              <a:ea typeface="Arial"/>
              <a:cs typeface="Arial"/>
              <a:sym typeface="Arial"/>
            </a:endParaRPr>
          </a:p>
        </p:txBody>
      </p:sp>
      <p:sp>
        <p:nvSpPr>
          <p:cNvPr id="203" name="Google Shape;203;gfb43c5f4f6_1_293"/>
          <p:cNvSpPr txBox="1"/>
          <p:nvPr>
            <p:ph type="ctrTitle"/>
          </p:nvPr>
        </p:nvSpPr>
        <p:spPr>
          <a:xfrm>
            <a:off x="874713" y="986624"/>
            <a:ext cx="10622100" cy="8145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5600"/>
              <a:buFont typeface="Inter Black"/>
              <a:buNone/>
            </a:pPr>
            <a:r>
              <a:rPr lang="en-US"/>
              <a:t>Housekeeping</a:t>
            </a:r>
            <a:endParaRPr/>
          </a:p>
        </p:txBody>
      </p:sp>
      <p:sp>
        <p:nvSpPr>
          <p:cNvPr id="204" name="Google Shape;204;gfb43c5f4f6_1_293"/>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05" name="Google Shape;205;gfb43c5f4f6_1_293"/>
          <p:cNvSpPr txBox="1"/>
          <p:nvPr/>
        </p:nvSpPr>
        <p:spPr>
          <a:xfrm>
            <a:off x="1607408" y="2634375"/>
            <a:ext cx="8977200" cy="1693200"/>
          </a:xfrm>
          <a:prstGeom prst="rect">
            <a:avLst/>
          </a:prstGeom>
          <a:noFill/>
          <a:ln>
            <a:noFill/>
          </a:ln>
        </p:spPr>
        <p:txBody>
          <a:bodyPr anchorCtr="0" anchor="t" bIns="0" lIns="0" spcFirstLastPara="1" rIns="0" wrap="square" tIns="0">
            <a:spAutoFit/>
          </a:bodyPr>
          <a:lstStyle/>
          <a:p>
            <a:pPr indent="-355600" lvl="0" marL="457200" marR="0" rtl="0" algn="l">
              <a:lnSpc>
                <a:spcPct val="150000"/>
              </a:lnSpc>
              <a:spcBef>
                <a:spcPts val="0"/>
              </a:spcBef>
              <a:spcAft>
                <a:spcPts val="0"/>
              </a:spcAft>
              <a:buClr>
                <a:srgbClr val="000000"/>
              </a:buClr>
              <a:buSzPts val="2000"/>
              <a:buFont typeface="Poppins"/>
              <a:buChar char="●"/>
            </a:pPr>
            <a:r>
              <a:rPr b="0" i="0" lang="en-US" sz="2000" u="none" cap="none" strike="noStrike">
                <a:solidFill>
                  <a:srgbClr val="000000"/>
                </a:solidFill>
                <a:latin typeface="Poppins"/>
                <a:ea typeface="Poppins"/>
                <a:cs typeface="Poppins"/>
                <a:sym typeface="Poppins"/>
              </a:rPr>
              <a:t>Wifi</a:t>
            </a:r>
            <a:endParaRPr b="0" i="0" sz="2000" u="none" cap="none" strike="noStrike">
              <a:solidFill>
                <a:srgbClr val="000000"/>
              </a:solidFill>
              <a:latin typeface="Poppins"/>
              <a:ea typeface="Poppins"/>
              <a:cs typeface="Poppins"/>
              <a:sym typeface="Poppins"/>
            </a:endParaRPr>
          </a:p>
          <a:p>
            <a:pPr indent="-355600" lvl="0" marL="457200" marR="0" rtl="0" algn="l">
              <a:lnSpc>
                <a:spcPct val="150000"/>
              </a:lnSpc>
              <a:spcBef>
                <a:spcPts val="0"/>
              </a:spcBef>
              <a:spcAft>
                <a:spcPts val="0"/>
              </a:spcAft>
              <a:buClr>
                <a:srgbClr val="000000"/>
              </a:buClr>
              <a:buSzPts val="2000"/>
              <a:buFont typeface="Poppins"/>
              <a:buChar char="●"/>
            </a:pPr>
            <a:r>
              <a:rPr b="0" i="0" lang="en-US" sz="2000" u="none" cap="none" strike="noStrike">
                <a:solidFill>
                  <a:srgbClr val="000000"/>
                </a:solidFill>
                <a:latin typeface="Poppins"/>
                <a:ea typeface="Poppins"/>
                <a:cs typeface="Poppins"/>
                <a:sym typeface="Poppins"/>
              </a:rPr>
              <a:t>Coffee breaks and lunch</a:t>
            </a:r>
            <a:endParaRPr b="0" i="0" sz="2000" u="none" cap="none" strike="noStrike">
              <a:solidFill>
                <a:srgbClr val="000000"/>
              </a:solidFill>
              <a:latin typeface="Poppins"/>
              <a:ea typeface="Poppins"/>
              <a:cs typeface="Poppins"/>
              <a:sym typeface="Poppins"/>
            </a:endParaRPr>
          </a:p>
          <a:p>
            <a:pPr indent="-355600" lvl="0" marL="457200" marR="0" rtl="0" algn="l">
              <a:lnSpc>
                <a:spcPct val="150000"/>
              </a:lnSpc>
              <a:spcBef>
                <a:spcPts val="0"/>
              </a:spcBef>
              <a:spcAft>
                <a:spcPts val="0"/>
              </a:spcAft>
              <a:buClr>
                <a:srgbClr val="000000"/>
              </a:buClr>
              <a:buSzPts val="2000"/>
              <a:buFont typeface="Poppins"/>
              <a:buChar char="●"/>
            </a:pPr>
            <a:r>
              <a:rPr b="0" i="0" lang="en-US" sz="2000" u="none" cap="none" strike="noStrike">
                <a:solidFill>
                  <a:srgbClr val="000000"/>
                </a:solidFill>
                <a:latin typeface="Poppins"/>
                <a:ea typeface="Poppins"/>
                <a:cs typeface="Poppins"/>
                <a:sym typeface="Poppins"/>
              </a:rPr>
              <a:t>Ask questions and participate - we are here to learn</a:t>
            </a:r>
            <a:endParaRPr b="0" i="0" sz="2000" u="none" cap="none" strike="noStrike">
              <a:solidFill>
                <a:srgbClr val="000000"/>
              </a:solidFill>
              <a:latin typeface="Poppins"/>
              <a:ea typeface="Poppins"/>
              <a:cs typeface="Poppins"/>
              <a:sym typeface="Poppins"/>
            </a:endParaRPr>
          </a:p>
          <a:p>
            <a:pPr indent="-355600" lvl="0" marL="457200" marR="0" rtl="0" algn="l">
              <a:lnSpc>
                <a:spcPct val="150000"/>
              </a:lnSpc>
              <a:spcBef>
                <a:spcPts val="0"/>
              </a:spcBef>
              <a:spcAft>
                <a:spcPts val="0"/>
              </a:spcAft>
              <a:buClr>
                <a:srgbClr val="000000"/>
              </a:buClr>
              <a:buSzPts val="2000"/>
              <a:buFont typeface="Poppins"/>
              <a:buChar char="●"/>
            </a:pPr>
            <a:r>
              <a:rPr b="0" i="0" lang="en-US" sz="2000" u="none" cap="none" strike="noStrike">
                <a:solidFill>
                  <a:srgbClr val="000000"/>
                </a:solidFill>
                <a:latin typeface="Poppins"/>
                <a:ea typeface="Poppins"/>
                <a:cs typeface="Poppins"/>
                <a:sym typeface="Poppins"/>
              </a:rPr>
              <a:t>Timekeeping and starting times</a:t>
            </a:r>
            <a:endParaRPr b="0" i="0" sz="2000" u="none" cap="none" strike="noStrike">
              <a:solidFill>
                <a:srgbClr val="000000"/>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1010294de4d_0_7"/>
          <p:cNvSpPr txBox="1"/>
          <p:nvPr>
            <p:ph type="ctrTitle"/>
          </p:nvPr>
        </p:nvSpPr>
        <p:spPr>
          <a:xfrm>
            <a:off x="874713" y="681824"/>
            <a:ext cx="10622100" cy="8145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5600"/>
              <a:buFont typeface="Inter Black"/>
              <a:buNone/>
            </a:pPr>
            <a:r>
              <a:rPr lang="en-US">
                <a:extLst>
                  <a:ext uri="http://customooxmlschemas.google.com/">
                    <go:slidesCustomData xmlns:go="http://customooxmlschemas.google.com/" textRoundtripDataId="6"/>
                  </a:ext>
                </a:extLst>
              </a:rPr>
              <a:t>Course </a:t>
            </a:r>
            <a:r>
              <a:rPr lang="en-US"/>
              <a:t>Modules</a:t>
            </a:r>
            <a:endParaRPr/>
          </a:p>
        </p:txBody>
      </p:sp>
      <p:sp>
        <p:nvSpPr>
          <p:cNvPr id="211" name="Google Shape;211;g1010294de4d_0_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cxnSp>
        <p:nvCxnSpPr>
          <p:cNvPr id="212" name="Google Shape;212;g1010294de4d_0_7"/>
          <p:cNvCxnSpPr>
            <a:endCxn id="213" idx="4"/>
          </p:cNvCxnSpPr>
          <p:nvPr/>
        </p:nvCxnSpPr>
        <p:spPr>
          <a:xfrm>
            <a:off x="1041606" y="2450307"/>
            <a:ext cx="0" cy="3039300"/>
          </a:xfrm>
          <a:prstGeom prst="straightConnector1">
            <a:avLst/>
          </a:prstGeom>
          <a:noFill/>
          <a:ln cap="flat" cmpd="sng" w="9525">
            <a:solidFill>
              <a:srgbClr val="D3D3D3"/>
            </a:solidFill>
            <a:prstDash val="solid"/>
            <a:miter lim="800000"/>
            <a:headEnd len="sm" w="sm" type="none"/>
            <a:tailEnd len="sm" w="sm" type="none"/>
          </a:ln>
        </p:spPr>
      </p:cxnSp>
      <p:sp>
        <p:nvSpPr>
          <p:cNvPr id="214" name="Google Shape;214;g1010294de4d_0_7"/>
          <p:cNvSpPr/>
          <p:nvPr/>
        </p:nvSpPr>
        <p:spPr>
          <a:xfrm>
            <a:off x="865194" y="3216119"/>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g1010294de4d_0_7"/>
          <p:cNvSpPr txBox="1"/>
          <p:nvPr/>
        </p:nvSpPr>
        <p:spPr>
          <a:xfrm>
            <a:off x="1659397" y="2345260"/>
            <a:ext cx="1114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chemeClr val="dk1"/>
                </a:solidFill>
                <a:latin typeface="Inter Black"/>
                <a:ea typeface="Inter Black"/>
                <a:cs typeface="Inter Black"/>
                <a:sym typeface="Inter Black"/>
              </a:rPr>
              <a:t>Module 1</a:t>
            </a:r>
            <a:endParaRPr b="0" i="0" sz="1400" u="none" cap="none" strike="noStrike">
              <a:solidFill>
                <a:schemeClr val="dk1"/>
              </a:solidFill>
              <a:latin typeface="Arial"/>
              <a:ea typeface="Arial"/>
              <a:cs typeface="Arial"/>
              <a:sym typeface="Arial"/>
            </a:endParaRPr>
          </a:p>
        </p:txBody>
      </p:sp>
      <p:sp>
        <p:nvSpPr>
          <p:cNvPr id="216" name="Google Shape;216;g1010294de4d_0_7"/>
          <p:cNvSpPr/>
          <p:nvPr/>
        </p:nvSpPr>
        <p:spPr>
          <a:xfrm>
            <a:off x="865206" y="416333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g1010294de4d_0_7"/>
          <p:cNvSpPr txBox="1"/>
          <p:nvPr/>
        </p:nvSpPr>
        <p:spPr>
          <a:xfrm>
            <a:off x="1659408" y="3654485"/>
            <a:ext cx="37461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Branding for Digital Success</a:t>
            </a:r>
            <a:endParaRPr b="0" i="0" sz="1400" u="none" cap="none" strike="noStrike">
              <a:solidFill>
                <a:srgbClr val="3B3B3C"/>
              </a:solidFill>
              <a:latin typeface="Arial"/>
              <a:ea typeface="Arial"/>
              <a:cs typeface="Arial"/>
              <a:sym typeface="Arial"/>
            </a:endParaRPr>
          </a:p>
        </p:txBody>
      </p:sp>
      <p:sp>
        <p:nvSpPr>
          <p:cNvPr id="218" name="Google Shape;218;g1010294de4d_0_7"/>
          <p:cNvSpPr txBox="1"/>
          <p:nvPr/>
        </p:nvSpPr>
        <p:spPr>
          <a:xfrm>
            <a:off x="1659398" y="4239685"/>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3</a:t>
            </a:r>
            <a:endParaRPr b="0" i="0" sz="1400" u="none" cap="none" strike="noStrike">
              <a:solidFill>
                <a:srgbClr val="3B3B3C"/>
              </a:solidFill>
              <a:latin typeface="Arial"/>
              <a:ea typeface="Arial"/>
              <a:cs typeface="Arial"/>
              <a:sym typeface="Arial"/>
            </a:endParaRPr>
          </a:p>
        </p:txBody>
      </p:sp>
      <p:sp>
        <p:nvSpPr>
          <p:cNvPr id="219" name="Google Shape;219;g1010294de4d_0_7"/>
          <p:cNvSpPr txBox="1"/>
          <p:nvPr/>
        </p:nvSpPr>
        <p:spPr>
          <a:xfrm>
            <a:off x="1659397" y="2660485"/>
            <a:ext cx="2713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Foundations</a:t>
            </a:r>
            <a:endParaRPr b="0" i="0" sz="1300" u="none" cap="none" strike="noStrike">
              <a:solidFill>
                <a:srgbClr val="3B3B3C"/>
              </a:solidFill>
              <a:latin typeface="Poppins"/>
              <a:ea typeface="Poppins"/>
              <a:cs typeface="Poppins"/>
              <a:sym typeface="Poppins"/>
            </a:endParaRPr>
          </a:p>
        </p:txBody>
      </p:sp>
      <p:sp>
        <p:nvSpPr>
          <p:cNvPr id="220" name="Google Shape;220;g1010294de4d_0_7"/>
          <p:cNvSpPr txBox="1"/>
          <p:nvPr/>
        </p:nvSpPr>
        <p:spPr>
          <a:xfrm>
            <a:off x="1659396" y="3335860"/>
            <a:ext cx="9342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2</a:t>
            </a:r>
            <a:endParaRPr b="0" i="0" sz="1400" u="none" cap="none" strike="noStrike">
              <a:solidFill>
                <a:srgbClr val="3B3B3C"/>
              </a:solidFill>
              <a:latin typeface="Arial"/>
              <a:ea typeface="Arial"/>
              <a:cs typeface="Arial"/>
              <a:sym typeface="Arial"/>
            </a:endParaRPr>
          </a:p>
        </p:txBody>
      </p:sp>
      <p:sp>
        <p:nvSpPr>
          <p:cNvPr id="221" name="Google Shape;221;g1010294de4d_0_7"/>
          <p:cNvSpPr txBox="1"/>
          <p:nvPr/>
        </p:nvSpPr>
        <p:spPr>
          <a:xfrm>
            <a:off x="1659412" y="4568693"/>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extLst>
                  <a:ext uri="http://customooxmlschemas.google.com/">
                    <go:slidesCustomData xmlns:go="http://customooxmlschemas.google.com/" textRoundtripDataId="7"/>
                  </a:ext>
                </a:extLst>
              </a:rPr>
              <a:t>Digital Marketing Toolkit:</a:t>
            </a:r>
            <a:r>
              <a:rPr b="0" i="0" lang="en-US" sz="1300" u="none" cap="none" strike="noStrike">
                <a:solidFill>
                  <a:srgbClr val="3B3B3C"/>
                </a:solidFill>
                <a:latin typeface="Poppins"/>
                <a:ea typeface="Poppins"/>
                <a:cs typeface="Poppins"/>
                <a:sym typeface="Poppins"/>
              </a:rPr>
              <a:t> Your website</a:t>
            </a:r>
            <a:endParaRPr b="0" i="0" sz="1300" u="none" cap="none" strike="noStrike">
              <a:solidFill>
                <a:srgbClr val="3B3B3C"/>
              </a:solidFill>
              <a:latin typeface="Poppins"/>
              <a:ea typeface="Poppins"/>
              <a:cs typeface="Poppins"/>
              <a:sym typeface="Poppins"/>
            </a:endParaRPr>
          </a:p>
        </p:txBody>
      </p:sp>
      <p:sp>
        <p:nvSpPr>
          <p:cNvPr id="222" name="Google Shape;222;g1010294de4d_0_7"/>
          <p:cNvSpPr/>
          <p:nvPr/>
        </p:nvSpPr>
        <p:spPr>
          <a:xfrm>
            <a:off x="865194" y="22689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g1010294de4d_0_7"/>
          <p:cNvSpPr/>
          <p:nvPr/>
        </p:nvSpPr>
        <p:spPr>
          <a:xfrm>
            <a:off x="865206" y="51368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g1010294de4d_0_7"/>
          <p:cNvSpPr txBox="1"/>
          <p:nvPr/>
        </p:nvSpPr>
        <p:spPr>
          <a:xfrm>
            <a:off x="1659398" y="5203635"/>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4</a:t>
            </a:r>
            <a:endParaRPr b="0" i="0" sz="1400" u="none" cap="none" strike="noStrike">
              <a:solidFill>
                <a:srgbClr val="3B3B3C"/>
              </a:solidFill>
              <a:latin typeface="Arial"/>
              <a:ea typeface="Arial"/>
              <a:cs typeface="Arial"/>
              <a:sym typeface="Arial"/>
            </a:endParaRPr>
          </a:p>
        </p:txBody>
      </p:sp>
      <p:sp>
        <p:nvSpPr>
          <p:cNvPr id="224" name="Google Shape;224;g1010294de4d_0_7"/>
          <p:cNvSpPr txBox="1"/>
          <p:nvPr/>
        </p:nvSpPr>
        <p:spPr>
          <a:xfrm>
            <a:off x="1659412" y="5489618"/>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Social media marketing</a:t>
            </a:r>
            <a:endParaRPr b="0" i="0" sz="1300" u="none" cap="none" strike="noStrike">
              <a:solidFill>
                <a:srgbClr val="3B3B3C"/>
              </a:solidFill>
              <a:latin typeface="Poppins"/>
              <a:ea typeface="Poppins"/>
              <a:cs typeface="Poppins"/>
              <a:sym typeface="Poppins"/>
            </a:endParaRPr>
          </a:p>
        </p:txBody>
      </p:sp>
      <p:grpSp>
        <p:nvGrpSpPr>
          <p:cNvPr id="225" name="Google Shape;225;g1010294de4d_0_7"/>
          <p:cNvGrpSpPr/>
          <p:nvPr/>
        </p:nvGrpSpPr>
        <p:grpSpPr>
          <a:xfrm>
            <a:off x="6504419" y="2268907"/>
            <a:ext cx="4540314" cy="3680903"/>
            <a:chOff x="6275819" y="2785282"/>
            <a:chExt cx="4540314" cy="3680903"/>
          </a:xfrm>
        </p:grpSpPr>
        <p:cxnSp>
          <p:nvCxnSpPr>
            <p:cNvPr id="226" name="Google Shape;226;g1010294de4d_0_7"/>
            <p:cNvCxnSpPr>
              <a:endCxn id="227" idx="4"/>
            </p:cNvCxnSpPr>
            <p:nvPr/>
          </p:nvCxnSpPr>
          <p:spPr>
            <a:xfrm>
              <a:off x="6452231" y="2966682"/>
              <a:ext cx="0" cy="3039300"/>
            </a:xfrm>
            <a:prstGeom prst="straightConnector1">
              <a:avLst/>
            </a:prstGeom>
            <a:noFill/>
            <a:ln cap="flat" cmpd="sng" w="9525">
              <a:solidFill>
                <a:srgbClr val="D3D3D3"/>
              </a:solidFill>
              <a:prstDash val="solid"/>
              <a:miter lim="800000"/>
              <a:headEnd len="sm" w="sm" type="none"/>
              <a:tailEnd len="sm" w="sm" type="none"/>
            </a:ln>
          </p:spPr>
        </p:cxnSp>
        <p:sp>
          <p:nvSpPr>
            <p:cNvPr id="228" name="Google Shape;228;g1010294de4d_0_7"/>
            <p:cNvSpPr/>
            <p:nvPr/>
          </p:nvSpPr>
          <p:spPr>
            <a:xfrm>
              <a:off x="6275819" y="3732494"/>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g1010294de4d_0_7"/>
            <p:cNvSpPr txBox="1"/>
            <p:nvPr/>
          </p:nvSpPr>
          <p:spPr>
            <a:xfrm>
              <a:off x="7070022" y="2861635"/>
              <a:ext cx="1114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5</a:t>
              </a:r>
              <a:endParaRPr b="0" i="0" sz="1400" u="none" cap="none" strike="noStrike">
                <a:solidFill>
                  <a:srgbClr val="3B3B3C"/>
                </a:solidFill>
                <a:latin typeface="Arial"/>
                <a:ea typeface="Arial"/>
                <a:cs typeface="Arial"/>
                <a:sym typeface="Arial"/>
              </a:endParaRPr>
            </a:p>
          </p:txBody>
        </p:sp>
        <p:sp>
          <p:nvSpPr>
            <p:cNvPr id="230" name="Google Shape;230;g1010294de4d_0_7"/>
            <p:cNvSpPr/>
            <p:nvPr/>
          </p:nvSpPr>
          <p:spPr>
            <a:xfrm>
              <a:off x="6275831" y="46797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g1010294de4d_0_7"/>
            <p:cNvSpPr txBox="1"/>
            <p:nvPr/>
          </p:nvSpPr>
          <p:spPr>
            <a:xfrm>
              <a:off x="7070033" y="4170860"/>
              <a:ext cx="37461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Reviews and Online Booking Platforms (OTAs)</a:t>
              </a:r>
              <a:endParaRPr b="0" i="0" sz="1400" u="none" cap="none" strike="noStrike">
                <a:solidFill>
                  <a:srgbClr val="3B3B3C"/>
                </a:solidFill>
                <a:latin typeface="Arial"/>
                <a:ea typeface="Arial"/>
                <a:cs typeface="Arial"/>
                <a:sym typeface="Arial"/>
              </a:endParaRPr>
            </a:p>
          </p:txBody>
        </p:sp>
        <p:sp>
          <p:nvSpPr>
            <p:cNvPr id="232" name="Google Shape;232;g1010294de4d_0_7"/>
            <p:cNvSpPr txBox="1"/>
            <p:nvPr/>
          </p:nvSpPr>
          <p:spPr>
            <a:xfrm>
              <a:off x="7070023" y="4756060"/>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7</a:t>
              </a:r>
              <a:endParaRPr b="0" i="0" sz="1400" u="none" cap="none" strike="noStrike">
                <a:solidFill>
                  <a:srgbClr val="3B3B3C"/>
                </a:solidFill>
                <a:latin typeface="Arial"/>
                <a:ea typeface="Arial"/>
                <a:cs typeface="Arial"/>
                <a:sym typeface="Arial"/>
              </a:endParaRPr>
            </a:p>
          </p:txBody>
        </p:sp>
        <p:sp>
          <p:nvSpPr>
            <p:cNvPr id="233" name="Google Shape;233;g1010294de4d_0_7"/>
            <p:cNvSpPr txBox="1"/>
            <p:nvPr/>
          </p:nvSpPr>
          <p:spPr>
            <a:xfrm>
              <a:off x="7070022" y="3176860"/>
              <a:ext cx="27135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SEO and Blogging</a:t>
              </a:r>
              <a:endParaRPr b="0" i="0" sz="1300" u="none" cap="none" strike="noStrike">
                <a:solidFill>
                  <a:srgbClr val="3B3B3C"/>
                </a:solidFill>
                <a:latin typeface="Poppins"/>
                <a:ea typeface="Poppins"/>
                <a:cs typeface="Poppins"/>
                <a:sym typeface="Poppins"/>
              </a:endParaRPr>
            </a:p>
          </p:txBody>
        </p:sp>
        <p:sp>
          <p:nvSpPr>
            <p:cNvPr id="234" name="Google Shape;234;g1010294de4d_0_7"/>
            <p:cNvSpPr txBox="1"/>
            <p:nvPr/>
          </p:nvSpPr>
          <p:spPr>
            <a:xfrm>
              <a:off x="7070021" y="3852235"/>
              <a:ext cx="9342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6</a:t>
              </a:r>
              <a:endParaRPr b="0" i="0" sz="1400" u="none" cap="none" strike="noStrike">
                <a:solidFill>
                  <a:srgbClr val="3B3B3C"/>
                </a:solidFill>
                <a:latin typeface="Arial"/>
                <a:ea typeface="Arial"/>
                <a:cs typeface="Arial"/>
                <a:sym typeface="Arial"/>
              </a:endParaRPr>
            </a:p>
          </p:txBody>
        </p:sp>
        <p:sp>
          <p:nvSpPr>
            <p:cNvPr id="235" name="Google Shape;235;g1010294de4d_0_7"/>
            <p:cNvSpPr txBox="1"/>
            <p:nvPr/>
          </p:nvSpPr>
          <p:spPr>
            <a:xfrm>
              <a:off x="7070037" y="5085068"/>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Email Marketing</a:t>
              </a:r>
              <a:endParaRPr b="0" i="0" sz="1300" u="none" cap="none" strike="noStrike">
                <a:solidFill>
                  <a:srgbClr val="3B3B3C"/>
                </a:solidFill>
                <a:latin typeface="Poppins"/>
                <a:ea typeface="Poppins"/>
                <a:cs typeface="Poppins"/>
                <a:sym typeface="Poppins"/>
              </a:endParaRPr>
            </a:p>
          </p:txBody>
        </p:sp>
        <p:sp>
          <p:nvSpPr>
            <p:cNvPr id="236" name="Google Shape;236;g1010294de4d_0_7"/>
            <p:cNvSpPr/>
            <p:nvPr/>
          </p:nvSpPr>
          <p:spPr>
            <a:xfrm>
              <a:off x="6275819" y="278528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g1010294de4d_0_7"/>
            <p:cNvSpPr/>
            <p:nvPr/>
          </p:nvSpPr>
          <p:spPr>
            <a:xfrm>
              <a:off x="6275831" y="565318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g1010294de4d_0_7"/>
            <p:cNvSpPr txBox="1"/>
            <p:nvPr/>
          </p:nvSpPr>
          <p:spPr>
            <a:xfrm>
              <a:off x="7070023" y="5720010"/>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8</a:t>
              </a:r>
              <a:endParaRPr b="0" i="0" sz="1400" u="none" cap="none" strike="noStrike">
                <a:solidFill>
                  <a:srgbClr val="3B3B3C"/>
                </a:solidFill>
                <a:latin typeface="Arial"/>
                <a:ea typeface="Arial"/>
                <a:cs typeface="Arial"/>
                <a:sym typeface="Arial"/>
              </a:endParaRPr>
            </a:p>
          </p:txBody>
        </p:sp>
        <p:sp>
          <p:nvSpPr>
            <p:cNvPr id="238" name="Google Shape;238;g1010294de4d_0_7"/>
            <p:cNvSpPr txBox="1"/>
            <p:nvPr/>
          </p:nvSpPr>
          <p:spPr>
            <a:xfrm>
              <a:off x="7070022" y="6005985"/>
              <a:ext cx="25830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262627"/>
                  </a:solidFill>
                  <a:latin typeface="Poppins"/>
                  <a:ea typeface="Poppins"/>
                  <a:cs typeface="Poppins"/>
                  <a:sym typeface="Poppins"/>
                  <a:extLst>
                    <a:ext uri="http://customooxmlschemas.google.com/">
                      <go:slidesCustomData xmlns:go="http://customooxmlschemas.google.com/" textRoundtripDataId="8"/>
                    </a:ext>
                  </a:extLst>
                </a:rPr>
                <a:t>Practical Technical Skills </a:t>
              </a:r>
              <a:br>
                <a:rPr b="0" i="0" lang="en-US" sz="1300" u="none" cap="none" strike="noStrike">
                  <a:solidFill>
                    <a:srgbClr val="262627"/>
                  </a:solidFill>
                  <a:latin typeface="Poppins"/>
                  <a:ea typeface="Poppins"/>
                  <a:cs typeface="Poppins"/>
                  <a:sym typeface="Poppins"/>
                  <a:extLst>
                    <a:ext uri="http://customooxmlschemas.google.com/">
                      <go:slidesCustomData xmlns:go="http://customooxmlschemas.google.com/" textRoundtripDataId="8"/>
                    </a:ext>
                  </a:extLst>
                </a:rPr>
              </a:br>
              <a:r>
                <a:rPr b="0" i="0" lang="en-US" sz="1300" u="none" cap="none" strike="noStrike">
                  <a:solidFill>
                    <a:srgbClr val="262627"/>
                  </a:solidFill>
                  <a:latin typeface="Poppins"/>
                  <a:ea typeface="Poppins"/>
                  <a:cs typeface="Poppins"/>
                  <a:sym typeface="Poppins"/>
                  <a:extLst>
                    <a:ext uri="http://customooxmlschemas.google.com/">
                      <go:slidesCustomData xmlns:go="http://customooxmlschemas.google.com/" textRoundtripDataId="8"/>
                    </a:ext>
                  </a:extLst>
                </a:rPr>
                <a:t>(Using technologies like Zoom)</a:t>
              </a:r>
              <a:endParaRPr b="0" i="0" sz="1300" u="none" cap="none" strike="noStrike">
                <a:solidFill>
                  <a:srgbClr val="3B3B3C"/>
                </a:solidFill>
                <a:latin typeface="Poppins"/>
                <a:ea typeface="Poppins"/>
                <a:cs typeface="Poppins"/>
                <a:sym typeface="Poppins"/>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f344814fb7_0_130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245" name="Google Shape;245;gf344814fb7_0_1300"/>
          <p:cNvPicPr preferRelativeResize="0"/>
          <p:nvPr>
            <p:ph idx="2" type="pic"/>
          </p:nvPr>
        </p:nvPicPr>
        <p:blipFill rotWithShape="1">
          <a:blip r:embed="rId3">
            <a:alphaModFix/>
          </a:blip>
          <a:srcRect b="7833" l="0" r="0" t="7834"/>
          <a:stretch/>
        </p:blipFill>
        <p:spPr>
          <a:xfrm>
            <a:off x="0" y="0"/>
            <a:ext cx="12192000" cy="6858000"/>
          </a:xfrm>
          <a:prstGeom prst="round2SameRect">
            <a:avLst>
              <a:gd fmla="val 0" name="adj1"/>
              <a:gd fmla="val 0" name="adj2"/>
            </a:avLst>
          </a:prstGeom>
          <a:solidFill>
            <a:srgbClr val="FFE8CB"/>
          </a:solidFill>
          <a:ln>
            <a:noFill/>
          </a:ln>
        </p:spPr>
      </p:pic>
      <p:sp>
        <p:nvSpPr>
          <p:cNvPr id="246" name="Google Shape;246;gf344814fb7_0_1300"/>
          <p:cNvSpPr txBox="1"/>
          <p:nvPr>
            <p:ph idx="4294967295" type="ctrTitle"/>
          </p:nvPr>
        </p:nvSpPr>
        <p:spPr>
          <a:xfrm>
            <a:off x="784950" y="2392338"/>
            <a:ext cx="10622100" cy="2073300"/>
          </a:xfrm>
          <a:prstGeom prst="rect">
            <a:avLst/>
          </a:prstGeom>
          <a:noFill/>
          <a:ln>
            <a:noFill/>
          </a:ln>
        </p:spPr>
        <p:txBody>
          <a:bodyPr anchorCtr="0" anchor="t" bIns="0" lIns="0" spcFirstLastPara="1" rIns="0" wrap="square" tIns="0">
            <a:normAutofit/>
          </a:bodyPr>
          <a:lstStyle/>
          <a:p>
            <a:pPr indent="0" lvl="0" marL="0" marR="0" rtl="0" algn="ctr">
              <a:lnSpc>
                <a:spcPct val="90000"/>
              </a:lnSpc>
              <a:spcBef>
                <a:spcPts val="0"/>
              </a:spcBef>
              <a:spcAft>
                <a:spcPts val="0"/>
              </a:spcAft>
              <a:buClr>
                <a:schemeClr val="dk1"/>
              </a:buClr>
              <a:buSzPts val="4400"/>
              <a:buFont typeface="Inter Black"/>
              <a:buNone/>
            </a:pPr>
            <a:r>
              <a:rPr b="0" i="0" lang="en-US" sz="3300" u="none" cap="none" strike="noStrike">
                <a:solidFill>
                  <a:schemeClr val="lt2"/>
                </a:solidFill>
                <a:latin typeface="Inter Black"/>
                <a:ea typeface="Inter Black"/>
                <a:cs typeface="Inter Black"/>
                <a:sym typeface="Inter Black"/>
              </a:rPr>
              <a:t>Module 3</a:t>
            </a:r>
            <a:endParaRPr b="0" i="0" sz="5500" u="none" cap="none" strike="noStrike">
              <a:solidFill>
                <a:schemeClr val="lt2"/>
              </a:solidFill>
              <a:latin typeface="Inter Black"/>
              <a:ea typeface="Inter Black"/>
              <a:cs typeface="Inter Black"/>
              <a:sym typeface="Inter Black"/>
            </a:endParaRPr>
          </a:p>
          <a:p>
            <a:pPr indent="0" lvl="0" marL="0" marR="0" rtl="0" algn="ctr">
              <a:lnSpc>
                <a:spcPct val="90000"/>
              </a:lnSpc>
              <a:spcBef>
                <a:spcPts val="0"/>
              </a:spcBef>
              <a:spcAft>
                <a:spcPts val="0"/>
              </a:spcAft>
              <a:buClr>
                <a:schemeClr val="dk1"/>
              </a:buClr>
              <a:buSzPts val="4400"/>
              <a:buFont typeface="Inter Black"/>
              <a:buNone/>
            </a:pPr>
            <a:r>
              <a:rPr b="0" i="0" lang="en-US" sz="5500" u="none" cap="none" strike="noStrike">
                <a:solidFill>
                  <a:schemeClr val="lt2"/>
                </a:solidFill>
                <a:latin typeface="Inter Black"/>
                <a:ea typeface="Inter Black"/>
                <a:cs typeface="Inter Black"/>
                <a:sym typeface="Inter Black"/>
              </a:rPr>
              <a:t>Digital Marketing Toolkit:</a:t>
            </a:r>
            <a:endParaRPr b="0" i="0" sz="5500" u="none" cap="none" strike="noStrike">
              <a:solidFill>
                <a:schemeClr val="lt2"/>
              </a:solidFill>
              <a:latin typeface="Inter Black"/>
              <a:ea typeface="Inter Black"/>
              <a:cs typeface="Inter Black"/>
              <a:sym typeface="Inter Black"/>
            </a:endParaRPr>
          </a:p>
          <a:p>
            <a:pPr indent="0" lvl="0" marL="0" marR="0" rtl="0" algn="ctr">
              <a:lnSpc>
                <a:spcPct val="90000"/>
              </a:lnSpc>
              <a:spcBef>
                <a:spcPts val="0"/>
              </a:spcBef>
              <a:spcAft>
                <a:spcPts val="0"/>
              </a:spcAft>
              <a:buClr>
                <a:schemeClr val="dk1"/>
              </a:buClr>
              <a:buSzPts val="4400"/>
              <a:buFont typeface="Inter Black"/>
              <a:buNone/>
            </a:pPr>
            <a:r>
              <a:rPr b="0" i="0" lang="en-US" sz="5500" u="none" cap="none" strike="noStrike">
                <a:solidFill>
                  <a:schemeClr val="lt2"/>
                </a:solidFill>
                <a:latin typeface="Inter Black"/>
                <a:ea typeface="Inter Black"/>
                <a:cs typeface="Inter Black"/>
                <a:sym typeface="Inter Black"/>
              </a:rPr>
              <a:t>Your Website</a:t>
            </a:r>
            <a:endParaRPr b="0" i="0" sz="5500" u="none" cap="none" strike="noStrike">
              <a:solidFill>
                <a:schemeClr val="lt2"/>
              </a:solidFill>
              <a:latin typeface="Inter Black"/>
              <a:ea typeface="Inter Black"/>
              <a:cs typeface="Inter Black"/>
              <a:sym typeface="Inter Black"/>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g220dd188736_0_13"/>
          <p:cNvPicPr preferRelativeResize="0"/>
          <p:nvPr/>
        </p:nvPicPr>
        <p:blipFill rotWithShape="1">
          <a:blip r:embed="rId3">
            <a:alphaModFix/>
          </a:blip>
          <a:srcRect b="23154" l="0" r="0" t="28971"/>
          <a:stretch/>
        </p:blipFill>
        <p:spPr>
          <a:xfrm>
            <a:off x="9913100" y="5697650"/>
            <a:ext cx="2166600" cy="1037150"/>
          </a:xfrm>
          <a:prstGeom prst="rect">
            <a:avLst/>
          </a:prstGeom>
          <a:noFill/>
          <a:ln>
            <a:noFill/>
          </a:ln>
        </p:spPr>
      </p:pic>
      <p:sp>
        <p:nvSpPr>
          <p:cNvPr id="253" name="Google Shape;253;g220dd188736_0_13"/>
          <p:cNvSpPr txBox="1"/>
          <p:nvPr>
            <p:ph idx="4294967295" type="ctrTitle"/>
          </p:nvPr>
        </p:nvSpPr>
        <p:spPr>
          <a:xfrm>
            <a:off x="874713" y="986624"/>
            <a:ext cx="10622100" cy="8145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5600"/>
              <a:buFont typeface="Inter Black"/>
              <a:buNone/>
            </a:pPr>
            <a:r>
              <a:rPr b="0" i="0" lang="en-US" sz="4400" u="none" cap="none" strike="noStrike">
                <a:solidFill>
                  <a:schemeClr val="dk1"/>
                </a:solidFill>
                <a:latin typeface="Inter Black"/>
                <a:ea typeface="Inter Black"/>
                <a:cs typeface="Inter Black"/>
                <a:sym typeface="Inter Black"/>
                <a:extLst>
                  <a:ext uri="http://customooxmlschemas.google.com/">
                    <go:slidesCustomData xmlns:go="http://customooxmlschemas.google.com/" textRoundtripDataId="10"/>
                  </a:ext>
                </a:extLst>
              </a:rPr>
              <a:t>Contributors</a:t>
            </a:r>
            <a:endParaRPr b="0" i="0" sz="4400" u="none" cap="none" strike="noStrike">
              <a:solidFill>
                <a:schemeClr val="dk1"/>
              </a:solidFill>
              <a:latin typeface="Inter Black"/>
              <a:ea typeface="Inter Black"/>
              <a:cs typeface="Inter Black"/>
              <a:sym typeface="Inter Black"/>
            </a:endParaRPr>
          </a:p>
        </p:txBody>
      </p:sp>
      <p:sp>
        <p:nvSpPr>
          <p:cNvPr id="254" name="Google Shape;254;g220dd188736_0_13"/>
          <p:cNvSpPr txBox="1"/>
          <p:nvPr/>
        </p:nvSpPr>
        <p:spPr>
          <a:xfrm>
            <a:off x="1154600" y="1801125"/>
            <a:ext cx="9429900" cy="3386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2000"/>
              <a:buFont typeface="Arial"/>
              <a:buNone/>
            </a:pPr>
            <a:r>
              <a:rPr b="0" i="0" lang="en-US" sz="1900" u="none" cap="none" strike="noStrike">
                <a:solidFill>
                  <a:srgbClr val="000000"/>
                </a:solidFill>
                <a:latin typeface="Poppins"/>
                <a:ea typeface="Poppins"/>
                <a:cs typeface="Poppins"/>
                <a:sym typeface="Poppins"/>
              </a:rPr>
              <a:t>This curriculum is initiated by CBI, the Centre for the Promotion of Imports from Developing Countries (CBI), part of </a:t>
            </a:r>
            <a:r>
              <a:rPr b="0" i="0" lang="en-US" sz="1900" u="none" cap="none" strike="noStrike">
                <a:solidFill>
                  <a:srgbClr val="000000"/>
                </a:solidFill>
                <a:latin typeface="Poppins"/>
                <a:ea typeface="Poppins"/>
                <a:cs typeface="Poppins"/>
                <a:sym typeface="Poppins"/>
                <a:extLst>
                  <a:ext uri="http://customooxmlschemas.google.com/">
                    <go:slidesCustomData xmlns:go="http://customooxmlschemas.google.com/" textRoundtripDataId="11"/>
                  </a:ext>
                </a:extLst>
              </a:rPr>
              <a:t>the</a:t>
            </a:r>
            <a:r>
              <a:rPr b="0" i="0" lang="en-US" sz="1900" u="none" cap="none" strike="noStrike">
                <a:solidFill>
                  <a:srgbClr val="000000"/>
                </a:solidFill>
                <a:latin typeface="Poppins"/>
                <a:ea typeface="Poppins"/>
                <a:cs typeface="Poppins"/>
                <a:sym typeface="Poppins"/>
              </a:rPr>
              <a:t> Netherlands Enterprise Agency (RVO). </a:t>
            </a:r>
            <a:endParaRPr b="0" i="0" sz="19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2000"/>
              <a:buFont typeface="Arial"/>
              <a:buNone/>
            </a:pPr>
            <a:r>
              <a:t/>
            </a:r>
            <a:endParaRPr b="0" i="0" sz="10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2000"/>
              <a:buFont typeface="Arial"/>
              <a:buNone/>
            </a:pPr>
            <a:r>
              <a:rPr b="0" i="0" lang="en-US" sz="1900" u="none" cap="none" strike="noStrike">
                <a:solidFill>
                  <a:srgbClr val="000000"/>
                </a:solidFill>
                <a:latin typeface="Poppins"/>
                <a:ea typeface="Poppins"/>
                <a:cs typeface="Poppins"/>
                <a:sym typeface="Poppins"/>
              </a:rPr>
              <a:t>It is developed by Charlotte Beauvoisin (Diary of a Muzungu &amp; DigiTourism East Africa), Peter Fabricius (Bonfire), Richard Okuti (Asili FORTUNE) and EyeOpenerWorks. </a:t>
            </a:r>
            <a:endParaRPr b="0" i="0" sz="19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2000"/>
              <a:buFont typeface="Arial"/>
              <a:buNone/>
            </a:pPr>
            <a:r>
              <a:t/>
            </a:r>
            <a:endParaRPr b="0" i="0" sz="10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2000"/>
              <a:buFont typeface="Arial"/>
              <a:buNone/>
            </a:pPr>
            <a:r>
              <a:rPr b="0" i="0" lang="en-US" sz="1900" u="none" cap="none" strike="noStrike">
                <a:solidFill>
                  <a:srgbClr val="000000"/>
                </a:solidFill>
                <a:latin typeface="Poppins"/>
                <a:ea typeface="Poppins"/>
                <a:cs typeface="Poppins"/>
                <a:sym typeface="Poppins"/>
              </a:rPr>
              <a:t>It is reviewed and enriched by Patricia Kahill, Ajena Jafar, Isaac Neuwelt, Ayoub Kato and Grace Achire.</a:t>
            </a:r>
            <a:endParaRPr b="0" i="0" sz="1900" u="none" cap="none" strike="noStrike">
              <a:solidFill>
                <a:srgbClr val="000000"/>
              </a:solidFill>
              <a:latin typeface="Poppins"/>
              <a:ea typeface="Poppins"/>
              <a:cs typeface="Poppins"/>
              <a:sym typeface="Poppins"/>
            </a:endParaRPr>
          </a:p>
        </p:txBody>
      </p:sp>
      <p:pic>
        <p:nvPicPr>
          <p:cNvPr id="255" name="Google Shape;255;g220dd188736_0_13"/>
          <p:cNvPicPr preferRelativeResize="0"/>
          <p:nvPr/>
        </p:nvPicPr>
        <p:blipFill rotWithShape="1">
          <a:blip r:embed="rId4">
            <a:alphaModFix/>
          </a:blip>
          <a:srcRect b="0" l="0" r="0" t="0"/>
          <a:stretch/>
        </p:blipFill>
        <p:spPr>
          <a:xfrm>
            <a:off x="8775832" y="5833386"/>
            <a:ext cx="1396265" cy="814500"/>
          </a:xfrm>
          <a:prstGeom prst="rect">
            <a:avLst/>
          </a:prstGeom>
          <a:noFill/>
          <a:ln>
            <a:noFill/>
          </a:ln>
        </p:spPr>
      </p:pic>
      <p:pic>
        <p:nvPicPr>
          <p:cNvPr id="256" name="Google Shape;256;g220dd188736_0_13"/>
          <p:cNvPicPr preferRelativeResize="0"/>
          <p:nvPr/>
        </p:nvPicPr>
        <p:blipFill rotWithShape="1">
          <a:blip r:embed="rId5">
            <a:alphaModFix/>
          </a:blip>
          <a:srcRect b="0" l="0" r="0" t="0"/>
          <a:stretch/>
        </p:blipFill>
        <p:spPr>
          <a:xfrm>
            <a:off x="3913727" y="5662124"/>
            <a:ext cx="1854021" cy="1157000"/>
          </a:xfrm>
          <a:prstGeom prst="rect">
            <a:avLst/>
          </a:prstGeom>
          <a:noFill/>
          <a:ln>
            <a:noFill/>
          </a:ln>
        </p:spPr>
      </p:pic>
      <p:pic>
        <p:nvPicPr>
          <p:cNvPr id="257" name="Google Shape;257;g220dd188736_0_13"/>
          <p:cNvPicPr preferRelativeResize="0"/>
          <p:nvPr/>
        </p:nvPicPr>
        <p:blipFill rotWithShape="1">
          <a:blip r:embed="rId6">
            <a:alphaModFix/>
          </a:blip>
          <a:srcRect b="0" l="0" r="0" t="0"/>
          <a:stretch/>
        </p:blipFill>
        <p:spPr>
          <a:xfrm>
            <a:off x="5805000" y="5662125"/>
            <a:ext cx="1300043" cy="1157000"/>
          </a:xfrm>
          <a:prstGeom prst="rect">
            <a:avLst/>
          </a:prstGeom>
          <a:noFill/>
          <a:ln>
            <a:noFill/>
          </a:ln>
        </p:spPr>
      </p:pic>
      <p:pic>
        <p:nvPicPr>
          <p:cNvPr id="258" name="Google Shape;258;g220dd188736_0_13"/>
          <p:cNvPicPr preferRelativeResize="0"/>
          <p:nvPr/>
        </p:nvPicPr>
        <p:blipFill rotWithShape="1">
          <a:blip r:embed="rId7">
            <a:alphaModFix/>
          </a:blip>
          <a:srcRect b="0" l="0" r="0" t="0"/>
          <a:stretch/>
        </p:blipFill>
        <p:spPr>
          <a:xfrm>
            <a:off x="7142297" y="6158367"/>
            <a:ext cx="1396275" cy="315557"/>
          </a:xfrm>
          <a:prstGeom prst="rect">
            <a:avLst/>
          </a:prstGeom>
          <a:noFill/>
          <a:ln>
            <a:noFill/>
          </a:ln>
        </p:spPr>
      </p:pic>
      <p:pic>
        <p:nvPicPr>
          <p:cNvPr id="259" name="Google Shape;259;g220dd188736_0_13"/>
          <p:cNvPicPr preferRelativeResize="0"/>
          <p:nvPr/>
        </p:nvPicPr>
        <p:blipFill rotWithShape="1">
          <a:blip r:embed="rId8">
            <a:alphaModFix/>
          </a:blip>
          <a:srcRect b="0" l="0" r="0" t="0"/>
          <a:stretch/>
        </p:blipFill>
        <p:spPr>
          <a:xfrm>
            <a:off x="102225" y="5637737"/>
            <a:ext cx="2299598" cy="1156976"/>
          </a:xfrm>
          <a:prstGeom prst="rect">
            <a:avLst/>
          </a:prstGeom>
          <a:noFill/>
          <a:ln>
            <a:noFill/>
          </a:ln>
        </p:spPr>
      </p:pic>
      <p:pic>
        <p:nvPicPr>
          <p:cNvPr id="260" name="Google Shape;260;g220dd188736_0_13"/>
          <p:cNvPicPr preferRelativeResize="0"/>
          <p:nvPr/>
        </p:nvPicPr>
        <p:blipFill rotWithShape="1">
          <a:blip r:embed="rId9">
            <a:alphaModFix/>
          </a:blip>
          <a:srcRect b="0" l="0" r="0" t="0"/>
          <a:stretch/>
        </p:blipFill>
        <p:spPr>
          <a:xfrm>
            <a:off x="2401825" y="5924614"/>
            <a:ext cx="1396275" cy="63200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gcb60a804cc_0_4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66" name="Google Shape;266;gcb60a804cc_0_47"/>
          <p:cNvSpPr txBox="1"/>
          <p:nvPr>
            <p:ph type="ctrTitle"/>
          </p:nvPr>
        </p:nvSpPr>
        <p:spPr>
          <a:xfrm>
            <a:off x="874713" y="681824"/>
            <a:ext cx="10622100" cy="8145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5600"/>
              <a:buFont typeface="Inter Black"/>
              <a:buNone/>
            </a:pPr>
            <a:r>
              <a:rPr lang="en-US">
                <a:extLst>
                  <a:ext uri="http://customooxmlschemas.google.com/">
                    <go:slidesCustomData xmlns:go="http://customooxmlschemas.google.com/" textRoundtripDataId="12"/>
                  </a:ext>
                </a:extLst>
              </a:rPr>
              <a:t>Course </a:t>
            </a:r>
            <a:r>
              <a:rPr lang="en-US"/>
              <a:t>Modules</a:t>
            </a:r>
            <a:endParaRPr/>
          </a:p>
        </p:txBody>
      </p:sp>
      <p:cxnSp>
        <p:nvCxnSpPr>
          <p:cNvPr id="267" name="Google Shape;267;gcb60a804cc_0_47"/>
          <p:cNvCxnSpPr>
            <a:endCxn id="268" idx="4"/>
          </p:cNvCxnSpPr>
          <p:nvPr/>
        </p:nvCxnSpPr>
        <p:spPr>
          <a:xfrm>
            <a:off x="1041606" y="2450307"/>
            <a:ext cx="0" cy="3039300"/>
          </a:xfrm>
          <a:prstGeom prst="straightConnector1">
            <a:avLst/>
          </a:prstGeom>
          <a:noFill/>
          <a:ln cap="flat" cmpd="sng" w="9525">
            <a:solidFill>
              <a:srgbClr val="D3D3D3"/>
            </a:solidFill>
            <a:prstDash val="solid"/>
            <a:miter lim="800000"/>
            <a:headEnd len="sm" w="sm" type="none"/>
            <a:tailEnd len="sm" w="sm" type="none"/>
          </a:ln>
        </p:spPr>
      </p:cxnSp>
      <p:sp>
        <p:nvSpPr>
          <p:cNvPr id="269" name="Google Shape;269;gcb60a804cc_0_47"/>
          <p:cNvSpPr/>
          <p:nvPr/>
        </p:nvSpPr>
        <p:spPr>
          <a:xfrm>
            <a:off x="865194" y="3216119"/>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gcb60a804cc_0_47"/>
          <p:cNvSpPr txBox="1"/>
          <p:nvPr/>
        </p:nvSpPr>
        <p:spPr>
          <a:xfrm>
            <a:off x="1659397" y="2345260"/>
            <a:ext cx="1114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chemeClr val="dk1"/>
                </a:solidFill>
                <a:latin typeface="Inter Black"/>
                <a:ea typeface="Inter Black"/>
                <a:cs typeface="Inter Black"/>
                <a:sym typeface="Inter Black"/>
              </a:rPr>
              <a:t>Module 1</a:t>
            </a:r>
            <a:endParaRPr b="0" i="0" sz="1400" u="none" cap="none" strike="noStrike">
              <a:solidFill>
                <a:schemeClr val="dk1"/>
              </a:solidFill>
              <a:latin typeface="Arial"/>
              <a:ea typeface="Arial"/>
              <a:cs typeface="Arial"/>
              <a:sym typeface="Arial"/>
            </a:endParaRPr>
          </a:p>
        </p:txBody>
      </p:sp>
      <p:sp>
        <p:nvSpPr>
          <p:cNvPr id="271" name="Google Shape;271;gcb60a804cc_0_47"/>
          <p:cNvSpPr/>
          <p:nvPr/>
        </p:nvSpPr>
        <p:spPr>
          <a:xfrm>
            <a:off x="865206" y="416333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gcb60a804cc_0_47"/>
          <p:cNvSpPr txBox="1"/>
          <p:nvPr/>
        </p:nvSpPr>
        <p:spPr>
          <a:xfrm>
            <a:off x="1659408" y="3654485"/>
            <a:ext cx="37461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Branding for Digital Success</a:t>
            </a:r>
            <a:endParaRPr b="0" i="0" sz="1400" u="none" cap="none" strike="noStrike">
              <a:solidFill>
                <a:srgbClr val="3B3B3C"/>
              </a:solidFill>
              <a:latin typeface="Arial"/>
              <a:ea typeface="Arial"/>
              <a:cs typeface="Arial"/>
              <a:sym typeface="Arial"/>
            </a:endParaRPr>
          </a:p>
        </p:txBody>
      </p:sp>
      <p:sp>
        <p:nvSpPr>
          <p:cNvPr id="273" name="Google Shape;273;gcb60a804cc_0_47"/>
          <p:cNvSpPr txBox="1"/>
          <p:nvPr/>
        </p:nvSpPr>
        <p:spPr>
          <a:xfrm>
            <a:off x="1659398" y="4239685"/>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chemeClr val="accent1"/>
                </a:solidFill>
                <a:latin typeface="Inter Black"/>
                <a:ea typeface="Inter Black"/>
                <a:cs typeface="Inter Black"/>
                <a:sym typeface="Inter Black"/>
              </a:rPr>
              <a:t>Module 3</a:t>
            </a:r>
            <a:endParaRPr b="1" i="0" sz="1400" u="none" cap="none" strike="noStrike">
              <a:solidFill>
                <a:schemeClr val="accent1"/>
              </a:solidFill>
              <a:latin typeface="Arial"/>
              <a:ea typeface="Arial"/>
              <a:cs typeface="Arial"/>
              <a:sym typeface="Arial"/>
            </a:endParaRPr>
          </a:p>
        </p:txBody>
      </p:sp>
      <p:sp>
        <p:nvSpPr>
          <p:cNvPr id="274" name="Google Shape;274;gcb60a804cc_0_47"/>
          <p:cNvSpPr txBox="1"/>
          <p:nvPr/>
        </p:nvSpPr>
        <p:spPr>
          <a:xfrm>
            <a:off x="1659397" y="2660485"/>
            <a:ext cx="2713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Foundations</a:t>
            </a:r>
            <a:endParaRPr b="0" i="0" sz="1300" u="none" cap="none" strike="noStrike">
              <a:solidFill>
                <a:srgbClr val="3B3B3C"/>
              </a:solidFill>
              <a:latin typeface="Poppins"/>
              <a:ea typeface="Poppins"/>
              <a:cs typeface="Poppins"/>
              <a:sym typeface="Poppins"/>
            </a:endParaRPr>
          </a:p>
        </p:txBody>
      </p:sp>
      <p:sp>
        <p:nvSpPr>
          <p:cNvPr id="275" name="Google Shape;275;gcb60a804cc_0_47"/>
          <p:cNvSpPr txBox="1"/>
          <p:nvPr/>
        </p:nvSpPr>
        <p:spPr>
          <a:xfrm>
            <a:off x="1659396" y="3335860"/>
            <a:ext cx="9342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chemeClr val="dk1"/>
                </a:solidFill>
                <a:latin typeface="Inter Black"/>
                <a:ea typeface="Inter Black"/>
                <a:cs typeface="Inter Black"/>
                <a:sym typeface="Inter Black"/>
              </a:rPr>
              <a:t>Module 2</a:t>
            </a:r>
            <a:endParaRPr b="0" i="0" sz="1400" u="none" cap="none" strike="noStrike">
              <a:solidFill>
                <a:schemeClr val="dk1"/>
              </a:solidFill>
              <a:latin typeface="Arial"/>
              <a:ea typeface="Arial"/>
              <a:cs typeface="Arial"/>
              <a:sym typeface="Arial"/>
            </a:endParaRPr>
          </a:p>
        </p:txBody>
      </p:sp>
      <p:sp>
        <p:nvSpPr>
          <p:cNvPr id="276" name="Google Shape;276;gcb60a804cc_0_47"/>
          <p:cNvSpPr txBox="1"/>
          <p:nvPr/>
        </p:nvSpPr>
        <p:spPr>
          <a:xfrm>
            <a:off x="1659412" y="4568693"/>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Your website</a:t>
            </a:r>
            <a:endParaRPr b="0" i="0" sz="1300" u="none" cap="none" strike="noStrike">
              <a:solidFill>
                <a:srgbClr val="3B3B3C"/>
              </a:solidFill>
              <a:latin typeface="Poppins"/>
              <a:ea typeface="Poppins"/>
              <a:cs typeface="Poppins"/>
              <a:sym typeface="Poppins"/>
            </a:endParaRPr>
          </a:p>
        </p:txBody>
      </p:sp>
      <p:sp>
        <p:nvSpPr>
          <p:cNvPr id="277" name="Google Shape;277;gcb60a804cc_0_47"/>
          <p:cNvSpPr/>
          <p:nvPr/>
        </p:nvSpPr>
        <p:spPr>
          <a:xfrm>
            <a:off x="865194" y="22689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gcb60a804cc_0_47"/>
          <p:cNvSpPr/>
          <p:nvPr/>
        </p:nvSpPr>
        <p:spPr>
          <a:xfrm>
            <a:off x="865206" y="51368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gcb60a804cc_0_47"/>
          <p:cNvSpPr txBox="1"/>
          <p:nvPr/>
        </p:nvSpPr>
        <p:spPr>
          <a:xfrm>
            <a:off x="1659398" y="5203635"/>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4</a:t>
            </a:r>
            <a:endParaRPr b="0" i="0" sz="1400" u="none" cap="none" strike="noStrike">
              <a:solidFill>
                <a:srgbClr val="3B3B3C"/>
              </a:solidFill>
              <a:latin typeface="Arial"/>
              <a:ea typeface="Arial"/>
              <a:cs typeface="Arial"/>
              <a:sym typeface="Arial"/>
            </a:endParaRPr>
          </a:p>
        </p:txBody>
      </p:sp>
      <p:sp>
        <p:nvSpPr>
          <p:cNvPr id="279" name="Google Shape;279;gcb60a804cc_0_47"/>
          <p:cNvSpPr txBox="1"/>
          <p:nvPr/>
        </p:nvSpPr>
        <p:spPr>
          <a:xfrm>
            <a:off x="1659412" y="5489618"/>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Social media marketing</a:t>
            </a:r>
            <a:endParaRPr b="0" i="0" sz="1300" u="none" cap="none" strike="noStrike">
              <a:solidFill>
                <a:srgbClr val="3B3B3C"/>
              </a:solidFill>
              <a:latin typeface="Poppins"/>
              <a:ea typeface="Poppins"/>
              <a:cs typeface="Poppins"/>
              <a:sym typeface="Poppins"/>
            </a:endParaRPr>
          </a:p>
        </p:txBody>
      </p:sp>
      <p:grpSp>
        <p:nvGrpSpPr>
          <p:cNvPr id="280" name="Google Shape;280;gcb60a804cc_0_47"/>
          <p:cNvGrpSpPr/>
          <p:nvPr/>
        </p:nvGrpSpPr>
        <p:grpSpPr>
          <a:xfrm>
            <a:off x="6504419" y="2268907"/>
            <a:ext cx="4540314" cy="3680903"/>
            <a:chOff x="6275819" y="2785282"/>
            <a:chExt cx="4540314" cy="3680903"/>
          </a:xfrm>
        </p:grpSpPr>
        <p:cxnSp>
          <p:nvCxnSpPr>
            <p:cNvPr id="281" name="Google Shape;281;gcb60a804cc_0_47"/>
            <p:cNvCxnSpPr>
              <a:endCxn id="282" idx="4"/>
            </p:cNvCxnSpPr>
            <p:nvPr/>
          </p:nvCxnSpPr>
          <p:spPr>
            <a:xfrm>
              <a:off x="6452231" y="2966682"/>
              <a:ext cx="0" cy="3039300"/>
            </a:xfrm>
            <a:prstGeom prst="straightConnector1">
              <a:avLst/>
            </a:prstGeom>
            <a:noFill/>
            <a:ln cap="flat" cmpd="sng" w="9525">
              <a:solidFill>
                <a:srgbClr val="D3D3D3"/>
              </a:solidFill>
              <a:prstDash val="solid"/>
              <a:miter lim="800000"/>
              <a:headEnd len="sm" w="sm" type="none"/>
              <a:tailEnd len="sm" w="sm" type="none"/>
            </a:ln>
          </p:spPr>
        </p:cxnSp>
        <p:sp>
          <p:nvSpPr>
            <p:cNvPr id="283" name="Google Shape;283;gcb60a804cc_0_47"/>
            <p:cNvSpPr/>
            <p:nvPr/>
          </p:nvSpPr>
          <p:spPr>
            <a:xfrm>
              <a:off x="6275819" y="3732494"/>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gcb60a804cc_0_47"/>
            <p:cNvSpPr txBox="1"/>
            <p:nvPr/>
          </p:nvSpPr>
          <p:spPr>
            <a:xfrm>
              <a:off x="7070022" y="2861635"/>
              <a:ext cx="1114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5</a:t>
              </a:r>
              <a:endParaRPr b="0" i="0" sz="1400" u="none" cap="none" strike="noStrike">
                <a:solidFill>
                  <a:srgbClr val="3B3B3C"/>
                </a:solidFill>
                <a:latin typeface="Arial"/>
                <a:ea typeface="Arial"/>
                <a:cs typeface="Arial"/>
                <a:sym typeface="Arial"/>
              </a:endParaRPr>
            </a:p>
          </p:txBody>
        </p:sp>
        <p:sp>
          <p:nvSpPr>
            <p:cNvPr id="285" name="Google Shape;285;gcb60a804cc_0_47"/>
            <p:cNvSpPr/>
            <p:nvPr/>
          </p:nvSpPr>
          <p:spPr>
            <a:xfrm>
              <a:off x="6275831" y="46797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gcb60a804cc_0_47"/>
            <p:cNvSpPr txBox="1"/>
            <p:nvPr/>
          </p:nvSpPr>
          <p:spPr>
            <a:xfrm>
              <a:off x="7070033" y="4170860"/>
              <a:ext cx="37461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Reviews and Online Booking Platforms (OTAs)</a:t>
              </a:r>
              <a:endParaRPr b="0" i="0" sz="1400" u="none" cap="none" strike="noStrike">
                <a:solidFill>
                  <a:srgbClr val="3B3B3C"/>
                </a:solidFill>
                <a:latin typeface="Arial"/>
                <a:ea typeface="Arial"/>
                <a:cs typeface="Arial"/>
                <a:sym typeface="Arial"/>
              </a:endParaRPr>
            </a:p>
          </p:txBody>
        </p:sp>
        <p:sp>
          <p:nvSpPr>
            <p:cNvPr id="287" name="Google Shape;287;gcb60a804cc_0_47"/>
            <p:cNvSpPr txBox="1"/>
            <p:nvPr/>
          </p:nvSpPr>
          <p:spPr>
            <a:xfrm>
              <a:off x="7070023" y="4756060"/>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7</a:t>
              </a:r>
              <a:endParaRPr b="0" i="0" sz="1400" u="none" cap="none" strike="noStrike">
                <a:solidFill>
                  <a:srgbClr val="3B3B3C"/>
                </a:solidFill>
                <a:latin typeface="Arial"/>
                <a:ea typeface="Arial"/>
                <a:cs typeface="Arial"/>
                <a:sym typeface="Arial"/>
              </a:endParaRPr>
            </a:p>
          </p:txBody>
        </p:sp>
        <p:sp>
          <p:nvSpPr>
            <p:cNvPr id="288" name="Google Shape;288;gcb60a804cc_0_47"/>
            <p:cNvSpPr txBox="1"/>
            <p:nvPr/>
          </p:nvSpPr>
          <p:spPr>
            <a:xfrm>
              <a:off x="7070022" y="3176860"/>
              <a:ext cx="27135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SEO and Blogging</a:t>
              </a:r>
              <a:endParaRPr b="0" i="0" sz="1300" u="none" cap="none" strike="noStrike">
                <a:solidFill>
                  <a:srgbClr val="3B3B3C"/>
                </a:solidFill>
                <a:latin typeface="Poppins"/>
                <a:ea typeface="Poppins"/>
                <a:cs typeface="Poppins"/>
                <a:sym typeface="Poppins"/>
              </a:endParaRPr>
            </a:p>
          </p:txBody>
        </p:sp>
        <p:sp>
          <p:nvSpPr>
            <p:cNvPr id="289" name="Google Shape;289;gcb60a804cc_0_47"/>
            <p:cNvSpPr txBox="1"/>
            <p:nvPr/>
          </p:nvSpPr>
          <p:spPr>
            <a:xfrm>
              <a:off x="7070021" y="3852235"/>
              <a:ext cx="9342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6</a:t>
              </a:r>
              <a:endParaRPr b="0" i="0" sz="1400" u="none" cap="none" strike="noStrike">
                <a:solidFill>
                  <a:srgbClr val="3B3B3C"/>
                </a:solidFill>
                <a:latin typeface="Arial"/>
                <a:ea typeface="Arial"/>
                <a:cs typeface="Arial"/>
                <a:sym typeface="Arial"/>
              </a:endParaRPr>
            </a:p>
          </p:txBody>
        </p:sp>
        <p:sp>
          <p:nvSpPr>
            <p:cNvPr id="290" name="Google Shape;290;gcb60a804cc_0_47"/>
            <p:cNvSpPr txBox="1"/>
            <p:nvPr/>
          </p:nvSpPr>
          <p:spPr>
            <a:xfrm>
              <a:off x="7070037" y="5085068"/>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Email Marketing</a:t>
              </a:r>
              <a:endParaRPr b="0" i="0" sz="1300" u="none" cap="none" strike="noStrike">
                <a:solidFill>
                  <a:srgbClr val="3B3B3C"/>
                </a:solidFill>
                <a:latin typeface="Poppins"/>
                <a:ea typeface="Poppins"/>
                <a:cs typeface="Poppins"/>
                <a:sym typeface="Poppins"/>
              </a:endParaRPr>
            </a:p>
          </p:txBody>
        </p:sp>
        <p:sp>
          <p:nvSpPr>
            <p:cNvPr id="291" name="Google Shape;291;gcb60a804cc_0_47"/>
            <p:cNvSpPr/>
            <p:nvPr/>
          </p:nvSpPr>
          <p:spPr>
            <a:xfrm>
              <a:off x="6275819" y="278528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gcb60a804cc_0_47"/>
            <p:cNvSpPr/>
            <p:nvPr/>
          </p:nvSpPr>
          <p:spPr>
            <a:xfrm>
              <a:off x="6275831" y="565318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gcb60a804cc_0_47"/>
            <p:cNvSpPr txBox="1"/>
            <p:nvPr/>
          </p:nvSpPr>
          <p:spPr>
            <a:xfrm>
              <a:off x="7070023" y="5720010"/>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8</a:t>
              </a:r>
              <a:endParaRPr b="0" i="0" sz="1400" u="none" cap="none" strike="noStrike">
                <a:solidFill>
                  <a:srgbClr val="3B3B3C"/>
                </a:solidFill>
                <a:latin typeface="Arial"/>
                <a:ea typeface="Arial"/>
                <a:cs typeface="Arial"/>
                <a:sym typeface="Arial"/>
              </a:endParaRPr>
            </a:p>
          </p:txBody>
        </p:sp>
        <p:sp>
          <p:nvSpPr>
            <p:cNvPr id="293" name="Google Shape;293;gcb60a804cc_0_47"/>
            <p:cNvSpPr txBox="1"/>
            <p:nvPr/>
          </p:nvSpPr>
          <p:spPr>
            <a:xfrm>
              <a:off x="7070022" y="6005985"/>
              <a:ext cx="25830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262627"/>
                  </a:solidFill>
                  <a:latin typeface="Poppins"/>
                  <a:ea typeface="Poppins"/>
                  <a:cs typeface="Poppins"/>
                  <a:sym typeface="Poppins"/>
                </a:rPr>
                <a:t>Practical Technical Skills </a:t>
              </a:r>
              <a:br>
                <a:rPr b="0" i="0" lang="en-US" sz="1300" u="none" cap="none" strike="noStrike">
                  <a:solidFill>
                    <a:srgbClr val="262627"/>
                  </a:solidFill>
                  <a:latin typeface="Poppins"/>
                  <a:ea typeface="Poppins"/>
                  <a:cs typeface="Poppins"/>
                  <a:sym typeface="Poppins"/>
                </a:rPr>
              </a:br>
              <a:r>
                <a:rPr b="0" i="0" lang="en-US" sz="1300" u="none" cap="none" strike="noStrike">
                  <a:solidFill>
                    <a:srgbClr val="262627"/>
                  </a:solidFill>
                  <a:latin typeface="Poppins"/>
                  <a:ea typeface="Poppins"/>
                  <a:cs typeface="Poppins"/>
                  <a:sym typeface="Poppins"/>
                </a:rPr>
                <a:t>(Using technologies like Zoom)</a:t>
              </a:r>
              <a:endParaRPr b="0" i="0" sz="1300" u="none" cap="none" strike="noStrike">
                <a:solidFill>
                  <a:srgbClr val="3B3B3C"/>
                </a:solidFill>
                <a:latin typeface="Poppins"/>
                <a:ea typeface="Poppins"/>
                <a:cs typeface="Poppins"/>
                <a:sym typeface="Poppins"/>
              </a:endParaRPr>
            </a:p>
          </p:txBody>
        </p:sp>
      </p:grpSp>
      <p:sp>
        <p:nvSpPr>
          <p:cNvPr id="294" name="Google Shape;294;gcb60a804cc_0_47"/>
          <p:cNvSpPr/>
          <p:nvPr/>
        </p:nvSpPr>
        <p:spPr>
          <a:xfrm>
            <a:off x="839748" y="4111384"/>
            <a:ext cx="450000" cy="450000"/>
          </a:xfrm>
          <a:prstGeom prst="ellipse">
            <a:avLst/>
          </a:prstGeom>
          <a:solidFill>
            <a:srgbClr val="3D85C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1000"/>
                                        <p:tgtEl>
                                          <p:spTgt spid="2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gf344814fb7_0_1307"/>
          <p:cNvSpPr/>
          <p:nvPr/>
        </p:nvSpPr>
        <p:spPr>
          <a:xfrm>
            <a:off x="874713" y="2634385"/>
            <a:ext cx="10622100" cy="2967900"/>
          </a:xfrm>
          <a:prstGeom prst="roundRect">
            <a:avLst>
              <a:gd fmla="val 4693"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000"/>
              <a:buFont typeface="Poppins"/>
              <a:buNone/>
            </a:pPr>
            <a:r>
              <a:t/>
            </a:r>
            <a:endParaRPr b="1" i="0" sz="3000" u="none" cap="none" strike="noStrike">
              <a:solidFill>
                <a:srgbClr val="000000"/>
              </a:solidFill>
              <a:latin typeface="Arial"/>
              <a:ea typeface="Arial"/>
              <a:cs typeface="Arial"/>
              <a:sym typeface="Arial"/>
            </a:endParaRPr>
          </a:p>
        </p:txBody>
      </p:sp>
      <p:sp>
        <p:nvSpPr>
          <p:cNvPr id="300" name="Google Shape;300;gf344814fb7_0_1307"/>
          <p:cNvSpPr txBox="1"/>
          <p:nvPr>
            <p:ph type="ctrTitle"/>
          </p:nvPr>
        </p:nvSpPr>
        <p:spPr>
          <a:xfrm>
            <a:off x="874713" y="986624"/>
            <a:ext cx="10622100" cy="8145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5600"/>
              <a:buFont typeface="Inter Black"/>
              <a:buNone/>
            </a:pPr>
            <a:r>
              <a:rPr lang="en-US"/>
              <a:t>Purpose of the session</a:t>
            </a:r>
            <a:endParaRPr/>
          </a:p>
        </p:txBody>
      </p:sp>
      <p:sp>
        <p:nvSpPr>
          <p:cNvPr id="301" name="Google Shape;301;gf344814fb7_0_130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02" name="Google Shape;302;gf344814fb7_0_1307"/>
          <p:cNvSpPr txBox="1"/>
          <p:nvPr/>
        </p:nvSpPr>
        <p:spPr>
          <a:xfrm>
            <a:off x="1607408" y="2634375"/>
            <a:ext cx="8977200" cy="2154900"/>
          </a:xfrm>
          <a:prstGeom prst="rect">
            <a:avLst/>
          </a:prstGeom>
          <a:noFill/>
          <a:ln>
            <a:noFill/>
          </a:ln>
        </p:spPr>
        <p:txBody>
          <a:bodyPr anchorCtr="0" anchor="t" bIns="0" lIns="0" spcFirstLastPara="1" rIns="0" wrap="square" tIns="0">
            <a:spAutoFit/>
          </a:bodyPr>
          <a:lstStyle/>
          <a:p>
            <a:pPr indent="-355600" lvl="0" marL="457200" marR="0" rtl="0" algn="l">
              <a:lnSpc>
                <a:spcPct val="150000"/>
              </a:lnSpc>
              <a:spcBef>
                <a:spcPts val="0"/>
              </a:spcBef>
              <a:spcAft>
                <a:spcPts val="0"/>
              </a:spcAft>
              <a:buClr>
                <a:srgbClr val="000000"/>
              </a:buClr>
              <a:buSzPts val="2000"/>
              <a:buFont typeface="Poppins"/>
              <a:buChar char="●"/>
            </a:pPr>
            <a:r>
              <a:rPr b="0" i="0" lang="en-US" sz="2000" u="none" cap="none" strike="noStrike">
                <a:solidFill>
                  <a:srgbClr val="000000"/>
                </a:solidFill>
                <a:latin typeface="Poppins"/>
                <a:ea typeface="Poppins"/>
                <a:cs typeface="Poppins"/>
                <a:sym typeface="Poppins"/>
              </a:rPr>
              <a:t>Gain a deeper understanding about the purpose of having a website, and what the standards are for having a professional website in the current age</a:t>
            </a:r>
            <a:endParaRPr b="0" i="0" sz="2000" u="none" cap="none" strike="noStrike">
              <a:solidFill>
                <a:srgbClr val="000000"/>
              </a:solidFill>
              <a:latin typeface="Poppins"/>
              <a:ea typeface="Poppins"/>
              <a:cs typeface="Poppins"/>
              <a:sym typeface="Poppins"/>
            </a:endParaRPr>
          </a:p>
          <a:p>
            <a:pPr indent="-355600" lvl="0" marL="457200" marR="0" rtl="0" algn="l">
              <a:lnSpc>
                <a:spcPct val="150000"/>
              </a:lnSpc>
              <a:spcBef>
                <a:spcPts val="0"/>
              </a:spcBef>
              <a:spcAft>
                <a:spcPts val="0"/>
              </a:spcAft>
              <a:buClr>
                <a:srgbClr val="000000"/>
              </a:buClr>
              <a:buSzPts val="2000"/>
              <a:buFont typeface="Poppins"/>
              <a:buChar char="●"/>
            </a:pPr>
            <a:r>
              <a:rPr b="0" i="0" lang="en-US" sz="2000" u="none" cap="none" strike="noStrike">
                <a:solidFill>
                  <a:srgbClr val="000000"/>
                </a:solidFill>
                <a:latin typeface="Poppins"/>
                <a:ea typeface="Poppins"/>
                <a:cs typeface="Poppins"/>
                <a:sym typeface="Poppins"/>
              </a:rPr>
              <a:t>Strategically think about your own website content and structure, rather than simply replicating what others are doing</a:t>
            </a:r>
            <a:endParaRPr b="0" i="0" sz="2000" u="none" cap="none" strike="noStrike">
              <a:solidFill>
                <a:srgbClr val="000000"/>
              </a:solidFill>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BI Uganda Training Theme">
  <a:themeElements>
    <a:clrScheme name="LOGI YELLOW">
      <a:dk1>
        <a:srgbClr val="262627"/>
      </a:dk1>
      <a:lt1>
        <a:srgbClr val="3B3B3C"/>
      </a:lt1>
      <a:dk2>
        <a:srgbClr val="262627"/>
      </a:dk2>
      <a:lt2>
        <a:srgbClr val="FFFFFF"/>
      </a:lt2>
      <a:accent1>
        <a:srgbClr val="3D85C6"/>
      </a:accent1>
      <a:accent2>
        <a:srgbClr val="6FA8DC"/>
      </a:accent2>
      <a:accent3>
        <a:srgbClr val="9FC5E8"/>
      </a:accent3>
      <a:accent4>
        <a:srgbClr val="CFE2F3"/>
      </a:accent4>
      <a:accent5>
        <a:srgbClr val="222222"/>
      </a:accent5>
      <a:accent6>
        <a:srgbClr val="262627"/>
      </a:accent6>
      <a:hlink>
        <a:srgbClr val="7B8898"/>
      </a:hlink>
      <a:folHlink>
        <a:srgbClr val="52B7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2021-05-06T10:43:50Z</dcterms:created>
  <dc:creator>Munkhuu</dc:creator>
</cp:coreProperties>
</file>