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Lst>
  <p:sldSz cy="6858000" cx="12192000"/>
  <p:notesSz cx="6858000" cy="9144000"/>
  <p:embeddedFontLst>
    <p:embeddedFont>
      <p:font typeface="Poppins"/>
      <p:regular r:id="rId50"/>
      <p:bold r:id="rId51"/>
      <p:italic r:id="rId52"/>
      <p:boldItalic r:id="rId53"/>
    </p:embeddedFont>
    <p:embeddedFont>
      <p:font typeface="Inter"/>
      <p:regular r:id="rId54"/>
      <p:bold r:id="rId55"/>
    </p:embeddedFont>
    <p:embeddedFont>
      <p:font typeface="Inter Black"/>
      <p:bold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57" roundtripDataSignature="AMtx7mgIvohbZ8/DV6mr81lD0ltw/2DqL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font" Target="fonts/Poppins-bold.fntdata"/><Relationship Id="rId50" Type="http://schemas.openxmlformats.org/officeDocument/2006/relationships/font" Target="fonts/Poppins-regular.fntdata"/><Relationship Id="rId53" Type="http://schemas.openxmlformats.org/officeDocument/2006/relationships/font" Target="fonts/Poppins-boldItalic.fntdata"/><Relationship Id="rId52" Type="http://schemas.openxmlformats.org/officeDocument/2006/relationships/font" Target="fonts/Poppins-italic.fntdata"/><Relationship Id="rId11" Type="http://schemas.openxmlformats.org/officeDocument/2006/relationships/slide" Target="slides/slide7.xml"/><Relationship Id="rId55" Type="http://schemas.openxmlformats.org/officeDocument/2006/relationships/font" Target="fonts/Inter-bold.fntdata"/><Relationship Id="rId10" Type="http://schemas.openxmlformats.org/officeDocument/2006/relationships/slide" Target="slides/slide6.xml"/><Relationship Id="rId54" Type="http://schemas.openxmlformats.org/officeDocument/2006/relationships/font" Target="fonts/Inter-regular.fntdata"/><Relationship Id="rId13" Type="http://schemas.openxmlformats.org/officeDocument/2006/relationships/slide" Target="slides/slide9.xml"/><Relationship Id="rId57" Type="http://customschemas.google.com/relationships/presentationmetadata" Target="metadata"/><Relationship Id="rId12" Type="http://schemas.openxmlformats.org/officeDocument/2006/relationships/slide" Target="slides/slide8.xml"/><Relationship Id="rId56" Type="http://schemas.openxmlformats.org/officeDocument/2006/relationships/font" Target="fonts/InterBlack-bold.fntdata"/><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youtu.be/iPrr81afmU0" TargetMode="Externa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youtu.be/Avlqi42dGMA"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youtu.be/UfWI50H6t3w" TargetMode="Externa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c/Kara-tunga/featured" TargetMode="Externa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kamerazofafrika.com/" TargetMode="Externa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8" name="Google Shape;168;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1055f415ce6_1_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The participants should now be familiar with the customer journey and how messaging changes at each stage.</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Explain the different feelings that a potential customer has before making their travel booking and how social media can be used to connect and inform customers at each stage.</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Useful talking points and angles to consider:</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There is some overlap between stages and some customers will not pass through every stage.</a:t>
            </a:r>
            <a:endParaRPr>
              <a:solidFill>
                <a:srgbClr val="262627"/>
              </a:solidFill>
            </a:endParaRPr>
          </a:p>
          <a:p>
            <a:pPr indent="0" lvl="0" marL="0" rtl="0" algn="l">
              <a:lnSpc>
                <a:spcPct val="100000"/>
              </a:lnSpc>
              <a:spcBef>
                <a:spcPts val="0"/>
              </a:spcBef>
              <a:spcAft>
                <a:spcPts val="0"/>
              </a:spcAft>
              <a:buClr>
                <a:schemeClr val="dk1"/>
              </a:buClr>
              <a:buSzPts val="1400"/>
              <a:buFont typeface="Arial"/>
              <a:buNone/>
            </a:pPr>
            <a:r>
              <a:t/>
            </a:r>
            <a:endParaRPr/>
          </a:p>
        </p:txBody>
      </p:sp>
      <p:sp>
        <p:nvSpPr>
          <p:cNvPr id="317" name="Google Shape;317;g1055f415ce6_1_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f62e626356_0_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t>How to facilitate this slide:</a:t>
            </a:r>
            <a:endParaRPr b="1" sz="1400"/>
          </a:p>
          <a:p>
            <a:pPr indent="0" lvl="0" marL="0" rtl="0" algn="l">
              <a:lnSpc>
                <a:spcPct val="100000"/>
              </a:lnSpc>
              <a:spcBef>
                <a:spcPts val="0"/>
              </a:spcBef>
              <a:spcAft>
                <a:spcPts val="0"/>
              </a:spcAft>
              <a:buSzPts val="1400"/>
              <a:buNone/>
            </a:pPr>
            <a:r>
              <a:t/>
            </a:r>
            <a:endParaRPr sz="1400"/>
          </a:p>
          <a:p>
            <a:pPr indent="-304800" lvl="0" marL="457200" rtl="0" algn="l">
              <a:lnSpc>
                <a:spcPct val="100000"/>
              </a:lnSpc>
              <a:spcBef>
                <a:spcPts val="0"/>
              </a:spcBef>
              <a:spcAft>
                <a:spcPts val="0"/>
              </a:spcAft>
              <a:buSzPts val="1200"/>
              <a:buChar char="●"/>
            </a:pPr>
            <a:r>
              <a:rPr lang="en-US"/>
              <a:t>The purpose of this discussion is to say that engagement with a small number of followers is far more likely to win business than having thousands of followers who don't interact with your content.</a:t>
            </a:r>
            <a:endParaRPr/>
          </a:p>
          <a:p>
            <a:pPr indent="-304800" lvl="0" marL="457200" rtl="0" algn="l">
              <a:lnSpc>
                <a:spcPct val="100000"/>
              </a:lnSpc>
              <a:spcBef>
                <a:spcPts val="0"/>
              </a:spcBef>
              <a:spcAft>
                <a:spcPts val="0"/>
              </a:spcAft>
              <a:buSzPts val="1200"/>
              <a:buChar char="●"/>
            </a:pPr>
            <a:r>
              <a:rPr lang="en-US"/>
              <a:t>People who are new to social media may be tempted to buy lots of followers and/or invite their friends to follow them. </a:t>
            </a:r>
            <a:endParaRPr/>
          </a:p>
          <a:p>
            <a:pPr indent="0" lvl="0" marL="45720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Clr>
                <a:schemeClr val="dk1"/>
              </a:buClr>
              <a:buSzPts val="1100"/>
              <a:buFont typeface="Arial"/>
              <a:buNone/>
            </a:pPr>
            <a:r>
              <a:t/>
            </a:r>
            <a:endParaRPr sz="1400"/>
          </a:p>
          <a:p>
            <a:pPr indent="0" lvl="0" marL="0" rtl="0" algn="l">
              <a:lnSpc>
                <a:spcPct val="100000"/>
              </a:lnSpc>
              <a:spcBef>
                <a:spcPts val="0"/>
              </a:spcBef>
              <a:spcAft>
                <a:spcPts val="0"/>
              </a:spcAft>
              <a:buSzPts val="1400"/>
              <a:buNone/>
            </a:pPr>
            <a:r>
              <a:rPr lang="en-US" sz="1400"/>
              <a:t>Facilitate a discussion for 5 minutes.</a:t>
            </a:r>
            <a:endParaRPr sz="1400"/>
          </a:p>
        </p:txBody>
      </p:sp>
      <p:sp>
        <p:nvSpPr>
          <p:cNvPr id="354" name="Google Shape;354;gf62e626356_0_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106ca03d531_4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t>How to facilitate this slide:</a:t>
            </a:r>
            <a:endParaRPr b="1" sz="1400"/>
          </a:p>
          <a:p>
            <a:pPr indent="0" lvl="0" marL="0" rtl="0" algn="l">
              <a:lnSpc>
                <a:spcPct val="100000"/>
              </a:lnSpc>
              <a:spcBef>
                <a:spcPts val="0"/>
              </a:spcBef>
              <a:spcAft>
                <a:spcPts val="0"/>
              </a:spcAft>
              <a:buClr>
                <a:schemeClr val="dk1"/>
              </a:buClr>
              <a:buSzPts val="1100"/>
              <a:buFont typeface="Arial"/>
              <a:buNone/>
            </a:pPr>
            <a:r>
              <a:t/>
            </a:r>
            <a:endParaRPr b="1" sz="1400"/>
          </a:p>
          <a:p>
            <a:pPr indent="-304800" lvl="0" marL="457200" rtl="0" algn="l">
              <a:lnSpc>
                <a:spcPct val="100000"/>
              </a:lnSpc>
              <a:spcBef>
                <a:spcPts val="0"/>
              </a:spcBef>
              <a:spcAft>
                <a:spcPts val="0"/>
              </a:spcAft>
              <a:buSzPts val="1200"/>
              <a:buChar char="●"/>
            </a:pPr>
            <a:r>
              <a:rPr lang="en-US"/>
              <a:t>Remind participants that social media is constantly evolving. They need to Google latest trends, such as “How long does the average person spend on social media every day?”</a:t>
            </a:r>
            <a:endParaRPr/>
          </a:p>
        </p:txBody>
      </p:sp>
      <p:sp>
        <p:nvSpPr>
          <p:cNvPr id="362" name="Google Shape;362;g106ca03d531_4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1055f415ce6_2_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t>How to facilitate this slide:</a:t>
            </a:r>
            <a:endParaRPr b="1" sz="1400"/>
          </a:p>
          <a:p>
            <a:pPr indent="0" lvl="0" marL="0" rtl="0" algn="l">
              <a:lnSpc>
                <a:spcPct val="100000"/>
              </a:lnSpc>
              <a:spcBef>
                <a:spcPts val="0"/>
              </a:spcBef>
              <a:spcAft>
                <a:spcPts val="0"/>
              </a:spcAft>
              <a:buClr>
                <a:schemeClr val="dk1"/>
              </a:buClr>
              <a:buSzPts val="1100"/>
              <a:buFont typeface="Arial"/>
              <a:buNone/>
            </a:pPr>
            <a:r>
              <a:t/>
            </a:r>
            <a:endParaRPr b="1" sz="1400"/>
          </a:p>
          <a:p>
            <a:pPr indent="-304800" lvl="0" marL="457200" rtl="0" algn="l">
              <a:lnSpc>
                <a:spcPct val="100000"/>
              </a:lnSpc>
              <a:spcBef>
                <a:spcPts val="0"/>
              </a:spcBef>
              <a:spcAft>
                <a:spcPts val="0"/>
              </a:spcAft>
              <a:buClr>
                <a:schemeClr val="dk1"/>
              </a:buClr>
              <a:buSzPts val="1200"/>
              <a:buChar char="●"/>
            </a:pPr>
            <a:r>
              <a:rPr lang="en-US"/>
              <a:t>We spend a lot of time looking at Facebook since it is the channel that people are most familiar with on a personal level. Understand the basics of Facebook, and they will understand the basics of communication via social media.</a:t>
            </a:r>
            <a:endParaRPr/>
          </a:p>
          <a:p>
            <a:pPr indent="-304800" lvl="0" marL="457200" rtl="0" algn="l">
              <a:lnSpc>
                <a:spcPct val="100000"/>
              </a:lnSpc>
              <a:spcBef>
                <a:spcPts val="0"/>
              </a:spcBef>
              <a:spcAft>
                <a:spcPts val="0"/>
              </a:spcAft>
              <a:buClr>
                <a:schemeClr val="dk1"/>
              </a:buClr>
              <a:buSzPts val="1200"/>
              <a:buChar char="●"/>
            </a:pPr>
            <a:r>
              <a:rPr lang="en-US"/>
              <a:t>The title of this slide is a reminder of how powerful Facebook is.</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30000"/>
              </a:lnSpc>
              <a:spcBef>
                <a:spcPts val="0"/>
              </a:spcBef>
              <a:spcAft>
                <a:spcPts val="0"/>
              </a:spcAft>
              <a:buClr>
                <a:schemeClr val="dk1"/>
              </a:buClr>
              <a:buSzPts val="1100"/>
              <a:buFont typeface="Arial"/>
              <a:buNone/>
            </a:pPr>
            <a:r>
              <a:t/>
            </a:r>
            <a:endParaRPr sz="1000"/>
          </a:p>
        </p:txBody>
      </p:sp>
      <p:sp>
        <p:nvSpPr>
          <p:cNvPr id="370" name="Google Shape;370;g1055f415ce6_2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fb4095fa36_0_3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t>How to facilitate this slide:</a:t>
            </a:r>
            <a:endParaRPr b="1" sz="1400"/>
          </a:p>
          <a:p>
            <a:pPr indent="0" lvl="0" marL="0" rtl="0" algn="l">
              <a:lnSpc>
                <a:spcPct val="100000"/>
              </a:lnSpc>
              <a:spcBef>
                <a:spcPts val="0"/>
              </a:spcBef>
              <a:spcAft>
                <a:spcPts val="0"/>
              </a:spcAft>
              <a:buClr>
                <a:schemeClr val="dk1"/>
              </a:buClr>
              <a:buSzPts val="1100"/>
              <a:buFont typeface="Arial"/>
              <a:buNone/>
            </a:pPr>
            <a:r>
              <a:t/>
            </a:r>
            <a:endParaRPr b="1" sz="1400"/>
          </a:p>
          <a:p>
            <a:pPr indent="-317500" lvl="0" marL="457200" rtl="0" algn="l">
              <a:lnSpc>
                <a:spcPct val="100000"/>
              </a:lnSpc>
              <a:spcBef>
                <a:spcPts val="0"/>
              </a:spcBef>
              <a:spcAft>
                <a:spcPts val="0"/>
              </a:spcAft>
              <a:buClr>
                <a:schemeClr val="dk1"/>
              </a:buClr>
              <a:buSzPts val="1400"/>
              <a:buChar char="●"/>
            </a:pPr>
            <a:r>
              <a:rPr lang="en-US" sz="1400"/>
              <a:t>These are just a few introductory facts. They will change and need to be updated over time.</a:t>
            </a:r>
            <a:endParaRPr/>
          </a:p>
          <a:p>
            <a:pPr indent="-317500" lvl="0" marL="457200" rtl="0" algn="l">
              <a:lnSpc>
                <a:spcPct val="100000"/>
              </a:lnSpc>
              <a:spcBef>
                <a:spcPts val="0"/>
              </a:spcBef>
              <a:spcAft>
                <a:spcPts val="0"/>
              </a:spcAft>
              <a:buClr>
                <a:schemeClr val="dk1"/>
              </a:buClr>
              <a:buSzPts val="1400"/>
              <a:buChar char="●"/>
            </a:pPr>
            <a:r>
              <a:rPr lang="en-US" sz="1400"/>
              <a:t>Personalise your slides by adding screenshot of a Facebook user. We start with looking at personal accounts.</a:t>
            </a:r>
            <a:endParaRPr/>
          </a:p>
        </p:txBody>
      </p:sp>
      <p:sp>
        <p:nvSpPr>
          <p:cNvPr id="378" name="Google Shape;378;gfb4095fa36_0_3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f62e626356_0_1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t>How to facilitate this slide:</a:t>
            </a:r>
            <a:endParaRPr b="1" sz="1400"/>
          </a:p>
          <a:p>
            <a:pPr indent="0" lvl="0" marL="0" rtl="0" algn="l">
              <a:lnSpc>
                <a:spcPct val="100000"/>
              </a:lnSpc>
              <a:spcBef>
                <a:spcPts val="0"/>
              </a:spcBef>
              <a:spcAft>
                <a:spcPts val="0"/>
              </a:spcAft>
              <a:buClr>
                <a:schemeClr val="dk1"/>
              </a:buClr>
              <a:buSzPts val="1100"/>
              <a:buFont typeface="Arial"/>
              <a:buNone/>
            </a:pPr>
            <a:r>
              <a:t/>
            </a:r>
            <a:endParaRPr b="1" sz="1400"/>
          </a:p>
          <a:p>
            <a:pPr indent="-304800" lvl="0" marL="457200" rtl="0" algn="l">
              <a:lnSpc>
                <a:spcPct val="100000"/>
              </a:lnSpc>
              <a:spcBef>
                <a:spcPts val="0"/>
              </a:spcBef>
              <a:spcAft>
                <a:spcPts val="0"/>
              </a:spcAft>
              <a:buClr>
                <a:schemeClr val="dk1"/>
              </a:buClr>
              <a:buSzPts val="1200"/>
              <a:buChar char="●"/>
            </a:pPr>
            <a:r>
              <a:rPr lang="en-US"/>
              <a:t>It's important that any publicly visible information is positive. </a:t>
            </a:r>
            <a:endParaRPr/>
          </a:p>
          <a:p>
            <a:pPr indent="-304800" lvl="0" marL="457200" rtl="0" algn="l">
              <a:lnSpc>
                <a:spcPct val="100000"/>
              </a:lnSpc>
              <a:spcBef>
                <a:spcPts val="0"/>
              </a:spcBef>
              <a:spcAft>
                <a:spcPts val="0"/>
              </a:spcAft>
              <a:buClr>
                <a:schemeClr val="dk1"/>
              </a:buClr>
              <a:buSzPts val="1200"/>
              <a:buChar char="●"/>
            </a:pPr>
            <a:r>
              <a:rPr lang="en-US"/>
              <a:t>Use your real name.</a:t>
            </a:r>
            <a:endParaRPr/>
          </a:p>
          <a:p>
            <a:pPr indent="-304800" lvl="0" marL="457200" rtl="0" algn="l">
              <a:lnSpc>
                <a:spcPct val="100000"/>
              </a:lnSpc>
              <a:spcBef>
                <a:spcPts val="0"/>
              </a:spcBef>
              <a:spcAft>
                <a:spcPts val="0"/>
              </a:spcAft>
              <a:buClr>
                <a:schemeClr val="dk1"/>
              </a:buClr>
              <a:buSzPts val="1200"/>
              <a:buChar char="●"/>
            </a:pPr>
            <a:r>
              <a:rPr lang="en-US"/>
              <a:t>Link to your Facebook business page and/or website.</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t/>
            </a:r>
            <a:endParaRPr/>
          </a:p>
        </p:txBody>
      </p:sp>
      <p:sp>
        <p:nvSpPr>
          <p:cNvPr id="387" name="Google Shape;387;gf62e626356_0_1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f659af9e54_0_1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t>How to facilitate this slide:</a:t>
            </a:r>
            <a:endParaRPr b="1" sz="1400"/>
          </a:p>
          <a:p>
            <a:pPr indent="0" lvl="0" marL="0" rtl="0" algn="l">
              <a:lnSpc>
                <a:spcPct val="100000"/>
              </a:lnSpc>
              <a:spcBef>
                <a:spcPts val="0"/>
              </a:spcBef>
              <a:spcAft>
                <a:spcPts val="0"/>
              </a:spcAft>
              <a:buClr>
                <a:schemeClr val="dk1"/>
              </a:buClr>
              <a:buSzPts val="1100"/>
              <a:buFont typeface="Arial"/>
              <a:buNone/>
            </a:pPr>
            <a:r>
              <a:t/>
            </a:r>
            <a:endParaRPr b="1" sz="1400"/>
          </a:p>
          <a:p>
            <a:pPr indent="-304800" lvl="0" marL="457200" rtl="0" algn="l">
              <a:lnSpc>
                <a:spcPct val="100000"/>
              </a:lnSpc>
              <a:spcBef>
                <a:spcPts val="0"/>
              </a:spcBef>
              <a:spcAft>
                <a:spcPts val="0"/>
              </a:spcAft>
              <a:buClr>
                <a:schemeClr val="dk1"/>
              </a:buClr>
              <a:buSzPts val="1200"/>
              <a:buChar char="●"/>
            </a:pPr>
            <a:r>
              <a:rPr lang="en-US"/>
              <a:t>Personalise your slides by adding screenshot of a typical Facebook post. </a:t>
            </a:r>
            <a:endParaRPr/>
          </a:p>
          <a:p>
            <a:pPr indent="-304800" lvl="0" marL="457200" rtl="0" algn="l">
              <a:lnSpc>
                <a:spcPct val="100000"/>
              </a:lnSpc>
              <a:spcBef>
                <a:spcPts val="0"/>
              </a:spcBef>
              <a:spcAft>
                <a:spcPts val="0"/>
              </a:spcAft>
              <a:buClr>
                <a:schemeClr val="dk1"/>
              </a:buClr>
              <a:buSzPts val="1200"/>
              <a:buChar char="●"/>
            </a:pPr>
            <a:r>
              <a:rPr lang="en-US"/>
              <a:t>The purpose of this slide is to show that you must protect your reputation online as you never know who is looking you up.</a:t>
            </a:r>
            <a:endParaRPr/>
          </a:p>
        </p:txBody>
      </p:sp>
      <p:sp>
        <p:nvSpPr>
          <p:cNvPr id="399" name="Google Shape;399;gf659af9e54_0_1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f62e626356_0_4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t>How to facilitate this slide:</a:t>
            </a:r>
            <a:endParaRPr b="1" sz="1400"/>
          </a:p>
          <a:p>
            <a:pPr indent="0" lvl="0" marL="0" rtl="0" algn="l">
              <a:lnSpc>
                <a:spcPct val="100000"/>
              </a:lnSpc>
              <a:spcBef>
                <a:spcPts val="0"/>
              </a:spcBef>
              <a:spcAft>
                <a:spcPts val="0"/>
              </a:spcAft>
              <a:buSzPts val="1400"/>
              <a:buNone/>
            </a:pPr>
            <a:r>
              <a:t/>
            </a:r>
            <a:endParaRPr b="1" sz="1400"/>
          </a:p>
          <a:p>
            <a:pPr indent="-304800" lvl="0" marL="457200" rtl="0" algn="l">
              <a:lnSpc>
                <a:spcPct val="100000"/>
              </a:lnSpc>
              <a:spcBef>
                <a:spcPts val="0"/>
              </a:spcBef>
              <a:spcAft>
                <a:spcPts val="0"/>
              </a:spcAft>
              <a:buSzPts val="1200"/>
              <a:buChar char="●"/>
            </a:pPr>
            <a:r>
              <a:rPr lang="en-US"/>
              <a:t>This slide could be a a short discussion in which you ask participants what they might look for.</a:t>
            </a:r>
            <a:endParaRPr/>
          </a:p>
          <a:p>
            <a:pPr indent="-304800" lvl="0" marL="457200" rtl="0" algn="l">
              <a:lnSpc>
                <a:spcPct val="100000"/>
              </a:lnSpc>
              <a:spcBef>
                <a:spcPts val="0"/>
              </a:spcBef>
              <a:spcAft>
                <a:spcPts val="0"/>
              </a:spcAft>
              <a:buSzPts val="1200"/>
              <a:buChar char="●"/>
            </a:pPr>
            <a:r>
              <a:rPr lang="en-US"/>
              <a:t>A business page should have:</a:t>
            </a:r>
            <a:endParaRPr/>
          </a:p>
          <a:p>
            <a:pPr indent="-304800" lvl="1" marL="914400" rtl="0" algn="l">
              <a:lnSpc>
                <a:spcPct val="100000"/>
              </a:lnSpc>
              <a:spcBef>
                <a:spcPts val="0"/>
              </a:spcBef>
              <a:spcAft>
                <a:spcPts val="0"/>
              </a:spcAft>
              <a:buSzPts val="1200"/>
              <a:buChar char="○"/>
            </a:pPr>
            <a:r>
              <a:rPr lang="en-US"/>
              <a:t>the company mission</a:t>
            </a:r>
            <a:endParaRPr/>
          </a:p>
          <a:p>
            <a:pPr indent="-304800" lvl="1" marL="914400" rtl="0" algn="l">
              <a:lnSpc>
                <a:spcPct val="100000"/>
              </a:lnSpc>
              <a:spcBef>
                <a:spcPts val="0"/>
              </a:spcBef>
              <a:spcAft>
                <a:spcPts val="0"/>
              </a:spcAft>
              <a:buSzPts val="1200"/>
              <a:buChar char="○"/>
            </a:pPr>
            <a:r>
              <a:rPr lang="en-US"/>
              <a:t>links to other social media and website </a:t>
            </a:r>
            <a:endParaRPr/>
          </a:p>
          <a:p>
            <a:pPr indent="-304800" lvl="1" marL="914400" rtl="0" algn="l">
              <a:lnSpc>
                <a:spcPct val="100000"/>
              </a:lnSpc>
              <a:spcBef>
                <a:spcPts val="0"/>
              </a:spcBef>
              <a:spcAft>
                <a:spcPts val="0"/>
              </a:spcAft>
              <a:buSzPts val="1200"/>
              <a:buChar char="○"/>
            </a:pPr>
            <a:r>
              <a:rPr lang="en-US"/>
              <a:t>an overview of services company offer, focusing on USPs</a:t>
            </a:r>
            <a:endParaRPr/>
          </a:p>
          <a:p>
            <a:pPr indent="-304800" lvl="1" marL="914400" rtl="0" algn="l">
              <a:lnSpc>
                <a:spcPct val="100000"/>
              </a:lnSpc>
              <a:spcBef>
                <a:spcPts val="0"/>
              </a:spcBef>
              <a:spcAft>
                <a:spcPts val="0"/>
              </a:spcAft>
              <a:buSzPts val="1200"/>
              <a:buChar char="○"/>
            </a:pPr>
            <a:r>
              <a:rPr lang="en-US"/>
              <a:t>the best content pinned at the top</a:t>
            </a:r>
            <a:endParaRPr/>
          </a:p>
          <a:p>
            <a:pPr indent="-304800" lvl="0" marL="457200" rtl="0" algn="l">
              <a:lnSpc>
                <a:spcPct val="100000"/>
              </a:lnSpc>
              <a:spcBef>
                <a:spcPts val="0"/>
              </a:spcBef>
              <a:spcAft>
                <a:spcPts val="0"/>
              </a:spcAft>
              <a:buSzPts val="1200"/>
              <a:buChar char="●"/>
            </a:pPr>
            <a:r>
              <a:rPr lang="en-US"/>
              <a:t>Remind participants how important it is to get inside mind of the target customer.</a:t>
            </a:r>
            <a:endParaRPr/>
          </a:p>
          <a:p>
            <a:pPr indent="0" lvl="0" marL="0" rtl="0" algn="l">
              <a:lnSpc>
                <a:spcPct val="100000"/>
              </a:lnSpc>
              <a:spcBef>
                <a:spcPts val="0"/>
              </a:spcBef>
              <a:spcAft>
                <a:spcPts val="0"/>
              </a:spcAft>
              <a:buClr>
                <a:schemeClr val="dk1"/>
              </a:buClr>
              <a:buSzPts val="1100"/>
              <a:buFont typeface="Arial"/>
              <a:buNone/>
            </a:pPr>
            <a:r>
              <a:t/>
            </a:r>
            <a:endParaRPr sz="1400"/>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408" name="Google Shape;408;gf62e626356_0_4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fab9986f98_0_9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0" name="Google Shape;420;gfab9986f98_0_9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t>How to facilitate this slide:</a:t>
            </a:r>
            <a:endParaRPr b="1" sz="1400"/>
          </a:p>
          <a:p>
            <a:pPr indent="0" lvl="0" marL="0" rtl="0" algn="l">
              <a:lnSpc>
                <a:spcPct val="100000"/>
              </a:lnSpc>
              <a:spcBef>
                <a:spcPts val="0"/>
              </a:spcBef>
              <a:spcAft>
                <a:spcPts val="0"/>
              </a:spcAft>
              <a:buClr>
                <a:schemeClr val="dk1"/>
              </a:buClr>
              <a:buSzPts val="1100"/>
              <a:buFont typeface="Arial"/>
              <a:buNone/>
            </a:pPr>
            <a:r>
              <a:t/>
            </a:r>
            <a:endParaRPr b="1" sz="1400"/>
          </a:p>
          <a:p>
            <a:pPr indent="-304800" lvl="0" marL="457200" rtl="0" algn="l">
              <a:lnSpc>
                <a:spcPct val="100000"/>
              </a:lnSpc>
              <a:spcBef>
                <a:spcPts val="0"/>
              </a:spcBef>
              <a:spcAft>
                <a:spcPts val="0"/>
              </a:spcAft>
              <a:buClr>
                <a:schemeClr val="dk1"/>
              </a:buClr>
              <a:buSzPts val="1200"/>
              <a:buChar char="●"/>
            </a:pPr>
            <a:r>
              <a:rPr lang="en-US"/>
              <a:t>Meta is the name for the organisation that owns Facebook, Instagram and WhatsApp however these individual channels continue operating under the original names.</a:t>
            </a:r>
            <a:endParaRPr/>
          </a:p>
          <a:p>
            <a:pPr indent="-304800" lvl="0" marL="457200" rtl="0" algn="l">
              <a:lnSpc>
                <a:spcPct val="100000"/>
              </a:lnSpc>
              <a:spcBef>
                <a:spcPts val="0"/>
              </a:spcBef>
              <a:spcAft>
                <a:spcPts val="0"/>
              </a:spcAft>
              <a:buClr>
                <a:schemeClr val="dk1"/>
              </a:buClr>
              <a:buSzPts val="1200"/>
              <a:buChar char="●"/>
            </a:pPr>
            <a:r>
              <a:rPr lang="en-US"/>
              <a:t>The message from these two slides is that the channels are converging. </a:t>
            </a:r>
            <a:endParaRPr/>
          </a:p>
          <a:p>
            <a:pPr indent="-304800" lvl="0" marL="457200" rtl="0" algn="l">
              <a:lnSpc>
                <a:spcPct val="100000"/>
              </a:lnSpc>
              <a:spcBef>
                <a:spcPts val="0"/>
              </a:spcBef>
              <a:spcAft>
                <a:spcPts val="0"/>
              </a:spcAft>
              <a:buClr>
                <a:schemeClr val="dk1"/>
              </a:buClr>
              <a:buSzPts val="1200"/>
              <a:buChar char="●"/>
            </a:pPr>
            <a:r>
              <a:rPr lang="en-US"/>
              <a:t>This means that:</a:t>
            </a:r>
            <a:endParaRPr/>
          </a:p>
          <a:p>
            <a:pPr indent="-304800" lvl="1" marL="914400" rtl="0" algn="l">
              <a:lnSpc>
                <a:spcPct val="100000"/>
              </a:lnSpc>
              <a:spcBef>
                <a:spcPts val="0"/>
              </a:spcBef>
              <a:spcAft>
                <a:spcPts val="0"/>
              </a:spcAft>
              <a:buClr>
                <a:schemeClr val="dk1"/>
              </a:buClr>
              <a:buSzPts val="1200"/>
              <a:buChar char="○"/>
            </a:pPr>
            <a:r>
              <a:rPr lang="en-US"/>
              <a:t>strategy and management should be approached together.</a:t>
            </a:r>
            <a:endParaRPr/>
          </a:p>
          <a:p>
            <a:pPr indent="-304800" lvl="1" marL="914400" rtl="0" algn="l">
              <a:lnSpc>
                <a:spcPct val="100000"/>
              </a:lnSpc>
              <a:spcBef>
                <a:spcPts val="0"/>
              </a:spcBef>
              <a:spcAft>
                <a:spcPts val="0"/>
              </a:spcAft>
              <a:buClr>
                <a:schemeClr val="dk1"/>
              </a:buClr>
              <a:buSzPts val="1200"/>
              <a:buChar char="○"/>
            </a:pPr>
            <a:r>
              <a:rPr lang="en-US"/>
              <a:t>social media is constantly evolving.</a:t>
            </a:r>
            <a:endParaRPr/>
          </a:p>
        </p:txBody>
      </p:sp>
      <p:sp>
        <p:nvSpPr>
          <p:cNvPr id="421" name="Google Shape;421;gfab9986f98_0_9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fab9986f98_0_8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8" name="Google Shape;428;gfab9986f98_0_8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t>How to facilitate this slide:</a:t>
            </a:r>
            <a:endParaRPr b="1" sz="1400"/>
          </a:p>
          <a:p>
            <a:pPr indent="0" lvl="0" marL="0" rtl="0" algn="l">
              <a:lnSpc>
                <a:spcPct val="100000"/>
              </a:lnSpc>
              <a:spcBef>
                <a:spcPts val="0"/>
              </a:spcBef>
              <a:spcAft>
                <a:spcPts val="0"/>
              </a:spcAft>
              <a:buClr>
                <a:schemeClr val="dk1"/>
              </a:buClr>
              <a:buSzPts val="1100"/>
              <a:buFont typeface="Arial"/>
              <a:buNone/>
            </a:pPr>
            <a:r>
              <a:t/>
            </a:r>
            <a:endParaRPr b="1" sz="1400"/>
          </a:p>
          <a:p>
            <a:pPr indent="-304800" lvl="0" marL="457200" rtl="0" algn="l">
              <a:lnSpc>
                <a:spcPct val="100000"/>
              </a:lnSpc>
              <a:spcBef>
                <a:spcPts val="0"/>
              </a:spcBef>
              <a:spcAft>
                <a:spcPts val="0"/>
              </a:spcAft>
              <a:buClr>
                <a:schemeClr val="dk1"/>
              </a:buClr>
              <a:buSzPts val="1200"/>
              <a:buChar char="●"/>
            </a:pPr>
            <a:r>
              <a:rPr lang="en-US"/>
              <a:t>Get the foundations right by optimising your personal Facebook profile.</a:t>
            </a:r>
            <a:endParaRPr sz="1000"/>
          </a:p>
          <a:p>
            <a:pPr indent="0" lvl="0" marL="0" rtl="0" algn="l">
              <a:lnSpc>
                <a:spcPct val="100000"/>
              </a:lnSpc>
              <a:spcBef>
                <a:spcPts val="0"/>
              </a:spcBef>
              <a:spcAft>
                <a:spcPts val="0"/>
              </a:spcAft>
              <a:buSzPts val="1400"/>
              <a:buNone/>
            </a:pPr>
            <a:r>
              <a:t/>
            </a:r>
            <a:endParaRPr b="1" sz="1400"/>
          </a:p>
        </p:txBody>
      </p:sp>
      <p:sp>
        <p:nvSpPr>
          <p:cNvPr id="429" name="Google Shape;429;gfab9986f98_0_8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1709ff30d32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 name="Google Shape;178;g1709ff30d32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9" name="Google Shape;179;g1709ff30d32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f62e626356_0_1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t>How to facilitate this slide:</a:t>
            </a:r>
            <a:endParaRPr b="1" sz="1400"/>
          </a:p>
          <a:p>
            <a:pPr indent="0" lvl="0" marL="0" rtl="0" algn="l">
              <a:lnSpc>
                <a:spcPct val="100000"/>
              </a:lnSpc>
              <a:spcBef>
                <a:spcPts val="0"/>
              </a:spcBef>
              <a:spcAft>
                <a:spcPts val="0"/>
              </a:spcAft>
              <a:buClr>
                <a:schemeClr val="dk1"/>
              </a:buClr>
              <a:buSzPts val="1100"/>
              <a:buFont typeface="Arial"/>
              <a:buNone/>
            </a:pPr>
            <a:r>
              <a:t/>
            </a:r>
            <a:endParaRPr b="1" sz="1400"/>
          </a:p>
          <a:p>
            <a:pPr indent="-304800" lvl="0" marL="457200" rtl="0" algn="l">
              <a:lnSpc>
                <a:spcPct val="100000"/>
              </a:lnSpc>
              <a:spcBef>
                <a:spcPts val="0"/>
              </a:spcBef>
              <a:spcAft>
                <a:spcPts val="0"/>
              </a:spcAft>
              <a:buClr>
                <a:schemeClr val="dk1"/>
              </a:buClr>
              <a:buSzPts val="1200"/>
              <a:buChar char="●"/>
            </a:pPr>
            <a:r>
              <a:rPr lang="en-US"/>
              <a:t>These are just a few introductory facts. They will change and need to be updated over time.</a:t>
            </a:r>
            <a:endParaRPr sz="1000"/>
          </a:p>
        </p:txBody>
      </p:sp>
      <p:sp>
        <p:nvSpPr>
          <p:cNvPr id="444" name="Google Shape;444;gf62e626356_0_1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f62e626356_0_1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t>How to facilitate this slide:</a:t>
            </a:r>
            <a:endParaRPr b="1" sz="1400"/>
          </a:p>
          <a:p>
            <a:pPr indent="0" lvl="0" marL="0" rtl="0" algn="l">
              <a:lnSpc>
                <a:spcPct val="100000"/>
              </a:lnSpc>
              <a:spcBef>
                <a:spcPts val="0"/>
              </a:spcBef>
              <a:spcAft>
                <a:spcPts val="0"/>
              </a:spcAft>
              <a:buSzPts val="1100"/>
              <a:buNone/>
            </a:pPr>
            <a:r>
              <a:t/>
            </a:r>
            <a:endParaRPr b="1" sz="1400"/>
          </a:p>
          <a:p>
            <a:pPr indent="-304800" lvl="0" marL="457200" rtl="0" algn="l">
              <a:lnSpc>
                <a:spcPct val="100000"/>
              </a:lnSpc>
              <a:spcBef>
                <a:spcPts val="0"/>
              </a:spcBef>
              <a:spcAft>
                <a:spcPts val="0"/>
              </a:spcAft>
              <a:buClr>
                <a:schemeClr val="dk1"/>
              </a:buClr>
              <a:buSzPts val="1200"/>
              <a:buChar char="●"/>
            </a:pPr>
            <a:r>
              <a:rPr lang="en-US"/>
              <a:t>Personalise your slides by adding screenshot of an Instagram user. </a:t>
            </a:r>
            <a:endParaRPr/>
          </a:p>
          <a:p>
            <a:pPr indent="-304800" lvl="0" marL="457200" rtl="0" algn="l">
              <a:lnSpc>
                <a:spcPct val="100000"/>
              </a:lnSpc>
              <a:spcBef>
                <a:spcPts val="0"/>
              </a:spcBef>
              <a:spcAft>
                <a:spcPts val="0"/>
              </a:spcAft>
              <a:buClr>
                <a:schemeClr val="dk1"/>
              </a:buClr>
              <a:buSzPts val="1200"/>
              <a:buChar char="●"/>
            </a:pPr>
            <a:r>
              <a:rPr lang="en-US"/>
              <a:t>Check that the audience understands what hashtags are. </a:t>
            </a:r>
            <a:endParaRPr/>
          </a:p>
          <a:p>
            <a:pPr indent="0" lvl="0" marL="0" rtl="0" algn="l">
              <a:lnSpc>
                <a:spcPct val="100000"/>
              </a:lnSpc>
              <a:spcBef>
                <a:spcPts val="0"/>
              </a:spcBef>
              <a:spcAft>
                <a:spcPts val="0"/>
              </a:spcAft>
              <a:buSzPts val="1400"/>
              <a:buNone/>
            </a:pPr>
            <a:r>
              <a:t/>
            </a:r>
            <a:endParaRPr/>
          </a:p>
        </p:txBody>
      </p:sp>
      <p:sp>
        <p:nvSpPr>
          <p:cNvPr id="452" name="Google Shape;452;gf62e626356_0_1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f62e626356_0_1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t>How to facilitate this slide:</a:t>
            </a:r>
            <a:endParaRPr b="1" sz="1400"/>
          </a:p>
          <a:p>
            <a:pPr indent="0" lvl="0" marL="0" rtl="0" algn="l">
              <a:lnSpc>
                <a:spcPct val="100000"/>
              </a:lnSpc>
              <a:spcBef>
                <a:spcPts val="0"/>
              </a:spcBef>
              <a:spcAft>
                <a:spcPts val="0"/>
              </a:spcAft>
              <a:buClr>
                <a:schemeClr val="dk1"/>
              </a:buClr>
              <a:buSzPts val="1100"/>
              <a:buFont typeface="Arial"/>
              <a:buNone/>
            </a:pPr>
            <a:r>
              <a:t/>
            </a:r>
            <a:endParaRPr b="1" sz="1400"/>
          </a:p>
          <a:p>
            <a:pPr indent="-304800" lvl="0" marL="457200" rtl="0" algn="l">
              <a:lnSpc>
                <a:spcPct val="100000"/>
              </a:lnSpc>
              <a:spcBef>
                <a:spcPts val="0"/>
              </a:spcBef>
              <a:spcAft>
                <a:spcPts val="0"/>
              </a:spcAft>
              <a:buClr>
                <a:schemeClr val="dk1"/>
              </a:buClr>
              <a:buSzPts val="1200"/>
              <a:buChar char="●"/>
            </a:pPr>
            <a:r>
              <a:rPr lang="en-US"/>
              <a:t>Personalise your slides by adding screenshot of an Instagram bio. </a:t>
            </a:r>
            <a:endParaRPr/>
          </a:p>
          <a:p>
            <a:pPr indent="-304800" lvl="0" marL="457200" rtl="0" algn="l">
              <a:lnSpc>
                <a:spcPct val="100000"/>
              </a:lnSpc>
              <a:spcBef>
                <a:spcPts val="0"/>
              </a:spcBef>
              <a:spcAft>
                <a:spcPts val="0"/>
              </a:spcAft>
              <a:buClr>
                <a:schemeClr val="dk1"/>
              </a:buClr>
              <a:buSzPts val="1200"/>
              <a:buChar char="●"/>
            </a:pPr>
            <a:r>
              <a:rPr lang="en-US"/>
              <a:t>Talk the participants through the different elements that appear in a bio.</a:t>
            </a:r>
            <a:endParaRPr/>
          </a:p>
          <a:p>
            <a:pPr indent="-304800" lvl="0" marL="457200" rtl="0" algn="l">
              <a:lnSpc>
                <a:spcPct val="100000"/>
              </a:lnSpc>
              <a:spcBef>
                <a:spcPts val="0"/>
              </a:spcBef>
              <a:spcAft>
                <a:spcPts val="0"/>
              </a:spcAft>
              <a:buClr>
                <a:schemeClr val="dk1"/>
              </a:buClr>
              <a:buSzPts val="1200"/>
              <a:buChar char="●"/>
            </a:pPr>
            <a:r>
              <a:rPr lang="en-US"/>
              <a:t>Encourage them to think carefully about the limited space available to them.</a:t>
            </a:r>
            <a:endParaRPr/>
          </a:p>
          <a:p>
            <a:pPr indent="-304800" lvl="0" marL="457200" rtl="0" algn="l">
              <a:lnSpc>
                <a:spcPct val="100000"/>
              </a:lnSpc>
              <a:spcBef>
                <a:spcPts val="0"/>
              </a:spcBef>
              <a:spcAft>
                <a:spcPts val="0"/>
              </a:spcAft>
              <a:buClr>
                <a:schemeClr val="dk1"/>
              </a:buClr>
              <a:buSzPts val="1200"/>
              <a:buChar char="●"/>
            </a:pPr>
            <a:r>
              <a:rPr lang="en-US"/>
              <a:t>The bio should appeal to the target customer.</a:t>
            </a:r>
            <a:endParaRPr sz="1000"/>
          </a:p>
          <a:p>
            <a:pPr indent="0" lvl="0" marL="0" rtl="0" algn="l">
              <a:lnSpc>
                <a:spcPct val="100000"/>
              </a:lnSpc>
              <a:spcBef>
                <a:spcPts val="0"/>
              </a:spcBef>
              <a:spcAft>
                <a:spcPts val="0"/>
              </a:spcAft>
              <a:buSzPts val="1400"/>
              <a:buNone/>
            </a:pPr>
            <a:r>
              <a:t/>
            </a:r>
            <a:endParaRPr b="1" sz="1400"/>
          </a:p>
        </p:txBody>
      </p:sp>
      <p:sp>
        <p:nvSpPr>
          <p:cNvPr id="460" name="Google Shape;460;gf62e626356_0_1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103e8fc0016_2_1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t>How to facilitate this slide:</a:t>
            </a:r>
            <a:endParaRPr b="1" sz="1400"/>
          </a:p>
          <a:p>
            <a:pPr indent="0" lvl="0" marL="0" rtl="0" algn="l">
              <a:lnSpc>
                <a:spcPct val="100000"/>
              </a:lnSpc>
              <a:spcBef>
                <a:spcPts val="0"/>
              </a:spcBef>
              <a:spcAft>
                <a:spcPts val="0"/>
              </a:spcAft>
              <a:buClr>
                <a:schemeClr val="dk1"/>
              </a:buClr>
              <a:buSzPts val="1100"/>
              <a:buFont typeface="Arial"/>
              <a:buNone/>
            </a:pPr>
            <a:r>
              <a:t/>
            </a:r>
            <a:endParaRPr b="1" sz="1400"/>
          </a:p>
          <a:p>
            <a:pPr indent="-304800" lvl="0" marL="457200" rtl="0" algn="l">
              <a:lnSpc>
                <a:spcPct val="100000"/>
              </a:lnSpc>
              <a:spcBef>
                <a:spcPts val="0"/>
              </a:spcBef>
              <a:spcAft>
                <a:spcPts val="0"/>
              </a:spcAft>
              <a:buClr>
                <a:schemeClr val="dk1"/>
              </a:buClr>
              <a:buSzPts val="1200"/>
              <a:buChar char="●"/>
            </a:pPr>
            <a:r>
              <a:rPr lang="en-US"/>
              <a:t>Personalise your slides by adding screenshots from an Instagram account. </a:t>
            </a:r>
            <a:endParaRPr/>
          </a:p>
          <a:p>
            <a:pPr indent="-304800" lvl="0" marL="457200" rtl="0" algn="l">
              <a:lnSpc>
                <a:spcPct val="100000"/>
              </a:lnSpc>
              <a:spcBef>
                <a:spcPts val="0"/>
              </a:spcBef>
              <a:spcAft>
                <a:spcPts val="0"/>
              </a:spcAft>
              <a:buClr>
                <a:schemeClr val="dk1"/>
              </a:buClr>
              <a:buSzPts val="1200"/>
              <a:buChar char="●"/>
            </a:pPr>
            <a:r>
              <a:rPr lang="en-US"/>
              <a:t>Explain the differences between</a:t>
            </a:r>
            <a:endParaRPr/>
          </a:p>
          <a:p>
            <a:pPr indent="-304800" lvl="1" marL="914400" rtl="0" algn="l">
              <a:lnSpc>
                <a:spcPct val="100000"/>
              </a:lnSpc>
              <a:spcBef>
                <a:spcPts val="0"/>
              </a:spcBef>
              <a:spcAft>
                <a:spcPts val="0"/>
              </a:spcAft>
              <a:buClr>
                <a:schemeClr val="dk1"/>
              </a:buClr>
              <a:buSzPts val="1200"/>
              <a:buChar char="○"/>
            </a:pPr>
            <a:r>
              <a:rPr lang="en-US"/>
              <a:t>Posts</a:t>
            </a:r>
            <a:endParaRPr/>
          </a:p>
          <a:p>
            <a:pPr indent="-304800" lvl="1" marL="914400" rtl="0" algn="l">
              <a:lnSpc>
                <a:spcPct val="100000"/>
              </a:lnSpc>
              <a:spcBef>
                <a:spcPts val="0"/>
              </a:spcBef>
              <a:spcAft>
                <a:spcPts val="0"/>
              </a:spcAft>
              <a:buClr>
                <a:schemeClr val="dk1"/>
              </a:buClr>
              <a:buSzPts val="1200"/>
              <a:buChar char="○"/>
            </a:pPr>
            <a:r>
              <a:rPr lang="en-US"/>
              <a:t>Stories</a:t>
            </a:r>
            <a:endParaRPr/>
          </a:p>
          <a:p>
            <a:pPr indent="-304800" lvl="1" marL="914400" rtl="0" algn="l">
              <a:lnSpc>
                <a:spcPct val="100000"/>
              </a:lnSpc>
              <a:spcBef>
                <a:spcPts val="0"/>
              </a:spcBef>
              <a:spcAft>
                <a:spcPts val="0"/>
              </a:spcAft>
              <a:buClr>
                <a:schemeClr val="dk1"/>
              </a:buClr>
              <a:buSzPts val="1200"/>
              <a:buChar char="○"/>
            </a:pPr>
            <a:r>
              <a:rPr lang="en-US"/>
              <a:t>Reels</a:t>
            </a:r>
            <a:endParaRPr/>
          </a:p>
          <a:p>
            <a:pPr indent="-304800" lvl="0" marL="457200" rtl="0" algn="l">
              <a:lnSpc>
                <a:spcPct val="100000"/>
              </a:lnSpc>
              <a:spcBef>
                <a:spcPts val="0"/>
              </a:spcBef>
              <a:spcAft>
                <a:spcPts val="0"/>
              </a:spcAft>
              <a:buClr>
                <a:schemeClr val="dk1"/>
              </a:buClr>
              <a:buSzPts val="1200"/>
              <a:buChar char="●"/>
            </a:pPr>
            <a:r>
              <a:rPr lang="en-US"/>
              <a:t>This screenshot shows:</a:t>
            </a:r>
            <a:endParaRPr/>
          </a:p>
          <a:p>
            <a:pPr indent="-304800" lvl="1" marL="914400" rtl="0" algn="l">
              <a:lnSpc>
                <a:spcPct val="100000"/>
              </a:lnSpc>
              <a:spcBef>
                <a:spcPts val="0"/>
              </a:spcBef>
              <a:spcAft>
                <a:spcPts val="0"/>
              </a:spcAft>
              <a:buClr>
                <a:schemeClr val="dk1"/>
              </a:buClr>
              <a:buSzPts val="1200"/>
              <a:buChar char="○"/>
            </a:pPr>
            <a:r>
              <a:rPr lang="en-US"/>
              <a:t>How a post looks in a feed.</a:t>
            </a:r>
            <a:endParaRPr/>
          </a:p>
          <a:p>
            <a:pPr indent="-304800" lvl="1" marL="914400" rtl="0" algn="l">
              <a:lnSpc>
                <a:spcPct val="100000"/>
              </a:lnSpc>
              <a:spcBef>
                <a:spcPts val="0"/>
              </a:spcBef>
              <a:spcAft>
                <a:spcPts val="0"/>
              </a:spcAft>
              <a:buClr>
                <a:schemeClr val="dk1"/>
              </a:buClr>
              <a:buSzPts val="1200"/>
              <a:buChar char="○"/>
            </a:pPr>
            <a:r>
              <a:rPr lang="en-US"/>
              <a:t>The options to edit / filter within the app.</a:t>
            </a:r>
            <a:endParaRPr/>
          </a:p>
          <a:p>
            <a:pPr indent="-304800" lvl="0" marL="457200" rtl="0" algn="l">
              <a:lnSpc>
                <a:spcPct val="100000"/>
              </a:lnSpc>
              <a:spcBef>
                <a:spcPts val="0"/>
              </a:spcBef>
              <a:spcAft>
                <a:spcPts val="0"/>
              </a:spcAft>
              <a:buClr>
                <a:schemeClr val="dk1"/>
              </a:buClr>
              <a:buSzPts val="1200"/>
              <a:buChar char="●"/>
            </a:pPr>
            <a:r>
              <a:rPr lang="en-US"/>
              <a:t>Instagram can be tricky to illustrate in the classroom setting. </a:t>
            </a:r>
            <a:endParaRPr b="1"/>
          </a:p>
          <a:p>
            <a:pPr indent="0" lvl="0" marL="0" rtl="0" algn="l">
              <a:lnSpc>
                <a:spcPct val="100000"/>
              </a:lnSpc>
              <a:spcBef>
                <a:spcPts val="0"/>
              </a:spcBef>
              <a:spcAft>
                <a:spcPts val="0"/>
              </a:spcAft>
              <a:buClr>
                <a:schemeClr val="dk1"/>
              </a:buClr>
              <a:buSzPts val="1100"/>
              <a:buFont typeface="Arial"/>
              <a:buNone/>
            </a:pPr>
            <a:r>
              <a:t/>
            </a:r>
            <a:endParaRPr/>
          </a:p>
        </p:txBody>
      </p:sp>
      <p:sp>
        <p:nvSpPr>
          <p:cNvPr id="468" name="Google Shape;468;g103e8fc0016_2_1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705693e63ac29765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8" name="Google Shape;478;g705693e63ac29765_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t>How to facilitate this slide:</a:t>
            </a:r>
            <a:endParaRPr b="1" sz="1400"/>
          </a:p>
          <a:p>
            <a:pPr indent="0" lvl="0" marL="0" rtl="0" algn="l">
              <a:lnSpc>
                <a:spcPct val="100000"/>
              </a:lnSpc>
              <a:spcBef>
                <a:spcPts val="0"/>
              </a:spcBef>
              <a:spcAft>
                <a:spcPts val="0"/>
              </a:spcAft>
              <a:buClr>
                <a:schemeClr val="dk1"/>
              </a:buClr>
              <a:buSzPts val="1100"/>
              <a:buFont typeface="Arial"/>
              <a:buNone/>
            </a:pPr>
            <a:r>
              <a:t/>
            </a:r>
            <a:endParaRPr b="1" sz="1400"/>
          </a:p>
          <a:p>
            <a:pPr indent="-304800" lvl="0" marL="457200" rtl="0" algn="l">
              <a:lnSpc>
                <a:spcPct val="100000"/>
              </a:lnSpc>
              <a:spcBef>
                <a:spcPts val="0"/>
              </a:spcBef>
              <a:spcAft>
                <a:spcPts val="0"/>
              </a:spcAft>
              <a:buClr>
                <a:schemeClr val="dk1"/>
              </a:buClr>
              <a:buSzPts val="1200"/>
              <a:buChar char="●"/>
            </a:pPr>
            <a:r>
              <a:rPr lang="en-US"/>
              <a:t>Live casting from your phone is one way to illustrate how different Instagram features work.</a:t>
            </a:r>
            <a:endParaRPr/>
          </a:p>
          <a:p>
            <a:pPr indent="-304800" lvl="0" marL="457200" rtl="0" algn="l">
              <a:lnSpc>
                <a:spcPct val="100000"/>
              </a:lnSpc>
              <a:spcBef>
                <a:spcPts val="0"/>
              </a:spcBef>
              <a:spcAft>
                <a:spcPts val="0"/>
              </a:spcAft>
              <a:buClr>
                <a:schemeClr val="dk1"/>
              </a:buClr>
              <a:buSzPts val="1200"/>
              <a:buChar char="●"/>
            </a:pPr>
            <a:r>
              <a:rPr lang="en-US"/>
              <a:t>Another option is to get all the participants to create Instagram content during the training. (However, this requires strict facilitation as once people start using their phones, they get distracted by other apps). </a:t>
            </a:r>
            <a:endParaRPr sz="1000">
              <a:solidFill>
                <a:srgbClr val="262627"/>
              </a:solidFill>
            </a:endParaRPr>
          </a:p>
        </p:txBody>
      </p:sp>
      <p:sp>
        <p:nvSpPr>
          <p:cNvPr id="479" name="Google Shape;479;g705693e63ac29765_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fab9986f98_0_9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5" name="Google Shape;485;gfab9986f98_0_9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t>How to facilitate this slide:</a:t>
            </a:r>
            <a:endParaRPr b="1" sz="1400"/>
          </a:p>
          <a:p>
            <a:pPr indent="0" lvl="0" marL="0" rtl="0" algn="l">
              <a:lnSpc>
                <a:spcPct val="100000"/>
              </a:lnSpc>
              <a:spcBef>
                <a:spcPts val="0"/>
              </a:spcBef>
              <a:spcAft>
                <a:spcPts val="0"/>
              </a:spcAft>
              <a:buClr>
                <a:schemeClr val="dk1"/>
              </a:buClr>
              <a:buSzPts val="1100"/>
              <a:buFont typeface="Arial"/>
              <a:buNone/>
            </a:pPr>
            <a:r>
              <a:t/>
            </a:r>
            <a:endParaRPr b="1" sz="1400"/>
          </a:p>
          <a:p>
            <a:pPr indent="-304800" lvl="0" marL="457200" rtl="0" algn="l">
              <a:lnSpc>
                <a:spcPct val="100000"/>
              </a:lnSpc>
              <a:spcBef>
                <a:spcPts val="0"/>
              </a:spcBef>
              <a:spcAft>
                <a:spcPts val="0"/>
              </a:spcAft>
              <a:buClr>
                <a:schemeClr val="dk1"/>
              </a:buClr>
              <a:buSzPts val="1200"/>
              <a:buChar char="●"/>
            </a:pPr>
            <a:r>
              <a:rPr lang="en-US"/>
              <a:t>In this section, we introduce some ideas for creating content. </a:t>
            </a:r>
            <a:endParaRPr sz="1000"/>
          </a:p>
        </p:txBody>
      </p:sp>
      <p:sp>
        <p:nvSpPr>
          <p:cNvPr id="486" name="Google Shape;486;gfab9986f98_0_9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fab9986f98_0_9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2" name="Google Shape;492;gfab9986f98_0_9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t>How to facilitate this slide:</a:t>
            </a:r>
            <a:endParaRPr b="1" sz="1400"/>
          </a:p>
          <a:p>
            <a:pPr indent="0" lvl="0" marL="0" rtl="0" algn="l">
              <a:lnSpc>
                <a:spcPct val="100000"/>
              </a:lnSpc>
              <a:spcBef>
                <a:spcPts val="0"/>
              </a:spcBef>
              <a:spcAft>
                <a:spcPts val="0"/>
              </a:spcAft>
              <a:buClr>
                <a:schemeClr val="dk1"/>
              </a:buClr>
              <a:buSzPts val="1100"/>
              <a:buFont typeface="Arial"/>
              <a:buNone/>
            </a:pPr>
            <a:r>
              <a:t/>
            </a:r>
            <a:endParaRPr b="1" sz="1400"/>
          </a:p>
          <a:p>
            <a:pPr indent="-304800" lvl="0" marL="457200" rtl="0" algn="l">
              <a:lnSpc>
                <a:spcPct val="100000"/>
              </a:lnSpc>
              <a:spcBef>
                <a:spcPts val="0"/>
              </a:spcBef>
              <a:spcAft>
                <a:spcPts val="0"/>
              </a:spcAft>
              <a:buClr>
                <a:schemeClr val="dk1"/>
              </a:buClr>
              <a:buSzPts val="1200"/>
              <a:buFont typeface="Calibri"/>
              <a:buChar char="●"/>
            </a:pPr>
            <a:r>
              <a:rPr lang="en-US"/>
              <a:t>Travellers take millions of photographs when they travel and they love sharing their adventures with friends and family on social media. </a:t>
            </a:r>
            <a:endParaRPr/>
          </a:p>
          <a:p>
            <a:pPr indent="-304800" lvl="0" marL="457200" rtl="0" algn="l">
              <a:lnSpc>
                <a:spcPct val="100000"/>
              </a:lnSpc>
              <a:spcBef>
                <a:spcPts val="0"/>
              </a:spcBef>
              <a:spcAft>
                <a:spcPts val="0"/>
              </a:spcAft>
              <a:buClr>
                <a:schemeClr val="dk1"/>
              </a:buClr>
              <a:buSzPts val="1200"/>
              <a:buFont typeface="Calibri"/>
              <a:buChar char="●"/>
            </a:pPr>
            <a:r>
              <a:rPr lang="en-US"/>
              <a:t>Personalise your slides by adding photo of a traveller e.g. taking a photo or holding a phone.</a:t>
            </a:r>
            <a:endParaRPr/>
          </a:p>
          <a:p>
            <a:pPr indent="0" lvl="0" marL="0" rtl="0" algn="l">
              <a:lnSpc>
                <a:spcPct val="100000"/>
              </a:lnSpc>
              <a:spcBef>
                <a:spcPts val="0"/>
              </a:spcBef>
              <a:spcAft>
                <a:spcPts val="0"/>
              </a:spcAft>
              <a:buSzPts val="1400"/>
              <a:buNone/>
            </a:pPr>
            <a:r>
              <a:t/>
            </a:r>
            <a:endParaRPr sz="1400"/>
          </a:p>
          <a:p>
            <a:pPr indent="0" lvl="0" marL="0" rtl="0" algn="l">
              <a:lnSpc>
                <a:spcPct val="100000"/>
              </a:lnSpc>
              <a:spcBef>
                <a:spcPts val="0"/>
              </a:spcBef>
              <a:spcAft>
                <a:spcPts val="0"/>
              </a:spcAft>
              <a:buSzPts val="1400"/>
              <a:buNone/>
            </a:pPr>
            <a:r>
              <a:t/>
            </a:r>
            <a:endParaRPr/>
          </a:p>
        </p:txBody>
      </p:sp>
      <p:sp>
        <p:nvSpPr>
          <p:cNvPr id="493" name="Google Shape;493;gfab9986f98_0_9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f659af9e54_0_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t>How to facilitate this slide:</a:t>
            </a:r>
            <a:endParaRPr b="1" sz="1400"/>
          </a:p>
          <a:p>
            <a:pPr indent="0" lvl="0" marL="0" rtl="0" algn="l">
              <a:lnSpc>
                <a:spcPct val="100000"/>
              </a:lnSpc>
              <a:spcBef>
                <a:spcPts val="0"/>
              </a:spcBef>
              <a:spcAft>
                <a:spcPts val="0"/>
              </a:spcAft>
              <a:buClr>
                <a:schemeClr val="dk1"/>
              </a:buClr>
              <a:buSzPts val="1100"/>
              <a:buFont typeface="Arial"/>
              <a:buNone/>
            </a:pPr>
            <a:r>
              <a:t/>
            </a:r>
            <a:endParaRPr b="1" sz="1400"/>
          </a:p>
          <a:p>
            <a:pPr indent="-304800" lvl="0" marL="457200" rtl="0" algn="l">
              <a:lnSpc>
                <a:spcPct val="100000"/>
              </a:lnSpc>
              <a:spcBef>
                <a:spcPts val="0"/>
              </a:spcBef>
              <a:spcAft>
                <a:spcPts val="0"/>
              </a:spcAft>
              <a:buClr>
                <a:schemeClr val="dk1"/>
              </a:buClr>
              <a:buSzPts val="1200"/>
              <a:buChar char="●"/>
            </a:pPr>
            <a:r>
              <a:rPr lang="en-US"/>
              <a:t>A check-in on Facebook is one of the simplest ways to raise the profile of a hotel or destination. The check-in can be done on a personal page or a business page.</a:t>
            </a:r>
            <a:endParaRPr/>
          </a:p>
          <a:p>
            <a:pPr indent="-304800" lvl="0" marL="457200" rtl="0" algn="l">
              <a:lnSpc>
                <a:spcPct val="100000"/>
              </a:lnSpc>
              <a:spcBef>
                <a:spcPts val="0"/>
              </a:spcBef>
              <a:spcAft>
                <a:spcPts val="0"/>
              </a:spcAft>
              <a:buClr>
                <a:schemeClr val="dk1"/>
              </a:buClr>
              <a:buSzPts val="1200"/>
              <a:buChar char="●"/>
            </a:pPr>
            <a:r>
              <a:rPr lang="en-US"/>
              <a:t>This is a powerful feature for tourism businesses who can encourage their customers to check-ins while on one of their trips.</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SzPts val="1400"/>
              <a:buNone/>
            </a:pPr>
            <a:r>
              <a:t/>
            </a:r>
            <a:endParaRPr/>
          </a:p>
        </p:txBody>
      </p:sp>
      <p:sp>
        <p:nvSpPr>
          <p:cNvPr id="501" name="Google Shape;501;gf659af9e54_0_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1709ff30d32_0_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0" name="Google Shape;510;g1709ff30d32_0_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t>How to facilitate this slide:</a:t>
            </a:r>
            <a:endParaRPr b="1" sz="1400"/>
          </a:p>
          <a:p>
            <a:pPr indent="0" lvl="0" marL="0" rtl="0" algn="l">
              <a:lnSpc>
                <a:spcPct val="100000"/>
              </a:lnSpc>
              <a:spcBef>
                <a:spcPts val="0"/>
              </a:spcBef>
              <a:spcAft>
                <a:spcPts val="0"/>
              </a:spcAft>
              <a:buClr>
                <a:schemeClr val="dk1"/>
              </a:buClr>
              <a:buSzPts val="1100"/>
              <a:buFont typeface="Arial"/>
              <a:buNone/>
            </a:pPr>
            <a:r>
              <a:t/>
            </a:r>
            <a:endParaRPr b="1" sz="1400"/>
          </a:p>
          <a:p>
            <a:pPr indent="-304800" lvl="0" marL="457200" rtl="0" algn="l">
              <a:lnSpc>
                <a:spcPct val="100000"/>
              </a:lnSpc>
              <a:spcBef>
                <a:spcPts val="0"/>
              </a:spcBef>
              <a:spcAft>
                <a:spcPts val="0"/>
              </a:spcAft>
              <a:buClr>
                <a:schemeClr val="dk1"/>
              </a:buClr>
              <a:buSzPts val="1200"/>
              <a:buChar char="●"/>
            </a:pPr>
            <a:r>
              <a:rPr lang="en-US"/>
              <a:t>Use either a personal or business page account to walk the participants through a check in on Facebook, step-by-step.</a:t>
            </a:r>
            <a:endParaRPr/>
          </a:p>
          <a:p>
            <a:pPr indent="-304800" lvl="1" marL="914400" rtl="0" algn="l">
              <a:lnSpc>
                <a:spcPct val="100000"/>
              </a:lnSpc>
              <a:spcBef>
                <a:spcPts val="0"/>
              </a:spcBef>
              <a:spcAft>
                <a:spcPts val="0"/>
              </a:spcAft>
              <a:buClr>
                <a:schemeClr val="dk1"/>
              </a:buClr>
              <a:buSzPts val="1200"/>
              <a:buChar char="○"/>
            </a:pPr>
            <a:r>
              <a:rPr lang="en-US"/>
              <a:t>How to add a photo or video.</a:t>
            </a:r>
            <a:endParaRPr/>
          </a:p>
          <a:p>
            <a:pPr indent="-304800" lvl="1" marL="914400" rtl="0" algn="l">
              <a:lnSpc>
                <a:spcPct val="100000"/>
              </a:lnSpc>
              <a:spcBef>
                <a:spcPts val="0"/>
              </a:spcBef>
              <a:spcAft>
                <a:spcPts val="0"/>
              </a:spcAft>
              <a:buClr>
                <a:schemeClr val="dk1"/>
              </a:buClr>
              <a:buSzPts val="1200"/>
              <a:buChar char="○"/>
            </a:pPr>
            <a:r>
              <a:rPr lang="en-US"/>
              <a:t>Where to put the hashtags.</a:t>
            </a:r>
            <a:endParaRPr/>
          </a:p>
          <a:p>
            <a:pPr indent="-304800" lvl="1" marL="914400" rtl="0" algn="l">
              <a:lnSpc>
                <a:spcPct val="100000"/>
              </a:lnSpc>
              <a:spcBef>
                <a:spcPts val="0"/>
              </a:spcBef>
              <a:spcAft>
                <a:spcPts val="0"/>
              </a:spcAft>
              <a:buClr>
                <a:schemeClr val="dk1"/>
              </a:buClr>
              <a:buSzPts val="1200"/>
              <a:buChar char="○"/>
            </a:pPr>
            <a:r>
              <a:rPr lang="en-US"/>
              <a:t>How to select your location.</a:t>
            </a:r>
            <a:endParaRPr/>
          </a:p>
          <a:p>
            <a:pPr indent="-304800" lvl="1" marL="914400" rtl="0" algn="l">
              <a:lnSpc>
                <a:spcPct val="100000"/>
              </a:lnSpc>
              <a:spcBef>
                <a:spcPts val="0"/>
              </a:spcBef>
              <a:spcAft>
                <a:spcPts val="0"/>
              </a:spcAft>
              <a:buClr>
                <a:schemeClr val="dk1"/>
              </a:buClr>
              <a:buSzPts val="1200"/>
              <a:buChar char="○"/>
            </a:pPr>
            <a:r>
              <a:rPr lang="en-US"/>
              <a:t>How to add personality to your updates by using emojis and / or activities/ feelings.</a:t>
            </a:r>
            <a:endParaRPr/>
          </a:p>
        </p:txBody>
      </p:sp>
      <p:sp>
        <p:nvSpPr>
          <p:cNvPr id="511" name="Google Shape;511;g1709ff30d32_0_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103e8fc0016_2_1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b="1" lang="en-US" sz="1400">
                <a:solidFill>
                  <a:srgbClr val="262627"/>
                </a:solidFill>
              </a:rPr>
              <a:t>Time Allowance:</a:t>
            </a:r>
            <a:br>
              <a:rPr b="1" lang="en-US" sz="1400">
                <a:solidFill>
                  <a:srgbClr val="262627"/>
                </a:solidFill>
              </a:rPr>
            </a:br>
            <a:endParaRPr sz="1400"/>
          </a:p>
          <a:p>
            <a:pPr indent="-304800" lvl="0" marL="457200" rtl="0" algn="l">
              <a:lnSpc>
                <a:spcPct val="115000"/>
              </a:lnSpc>
              <a:spcBef>
                <a:spcPts val="0"/>
              </a:spcBef>
              <a:spcAft>
                <a:spcPts val="0"/>
              </a:spcAft>
              <a:buClr>
                <a:srgbClr val="262627"/>
              </a:buClr>
              <a:buSzPts val="1200"/>
              <a:buFont typeface="Calibri"/>
              <a:buChar char="●"/>
            </a:pPr>
            <a:r>
              <a:rPr lang="en-US">
                <a:solidFill>
                  <a:srgbClr val="262627"/>
                </a:solidFill>
              </a:rPr>
              <a:t>Minimum 40 minutes depending on number of groups and participants</a:t>
            </a:r>
            <a:endParaRPr/>
          </a:p>
          <a:p>
            <a:pPr indent="0" lvl="0" marL="0" rtl="0" algn="l">
              <a:lnSpc>
                <a:spcPct val="115000"/>
              </a:lnSpc>
              <a:spcBef>
                <a:spcPts val="1200"/>
              </a:spcBef>
              <a:spcAft>
                <a:spcPts val="0"/>
              </a:spcAft>
              <a:buClr>
                <a:schemeClr val="dk1"/>
              </a:buClr>
              <a:buSzPts val="1100"/>
              <a:buFont typeface="Arial"/>
              <a:buNone/>
            </a:pPr>
            <a:r>
              <a:rPr b="1" lang="en-US" sz="1400">
                <a:solidFill>
                  <a:srgbClr val="262627"/>
                </a:solidFill>
              </a:rPr>
              <a:t>Learning outcome for this assignment:</a:t>
            </a:r>
            <a:endParaRPr b="1" sz="1400">
              <a:solidFill>
                <a:srgbClr val="262627"/>
              </a:solidFill>
            </a:endParaRPr>
          </a:p>
          <a:p>
            <a:pPr indent="0" lvl="0" marL="0" rtl="0" algn="l">
              <a:lnSpc>
                <a:spcPct val="100000"/>
              </a:lnSpc>
              <a:spcBef>
                <a:spcPts val="0"/>
              </a:spcBef>
              <a:spcAft>
                <a:spcPts val="0"/>
              </a:spcAft>
              <a:buSzPts val="1100"/>
              <a:buNone/>
            </a:pPr>
            <a:r>
              <a:t/>
            </a:r>
            <a:endParaRPr b="1" sz="1400">
              <a:solidFill>
                <a:srgbClr val="262627"/>
              </a:solidFill>
            </a:endParaRPr>
          </a:p>
          <a:p>
            <a:pPr indent="-304800" lvl="0" marL="457200" rtl="0" algn="l">
              <a:lnSpc>
                <a:spcPct val="100000"/>
              </a:lnSpc>
              <a:spcBef>
                <a:spcPts val="0"/>
              </a:spcBef>
              <a:spcAft>
                <a:spcPts val="0"/>
              </a:spcAft>
              <a:buClr>
                <a:srgbClr val="262627"/>
              </a:buClr>
              <a:buSzPts val="1200"/>
              <a:buFont typeface="Calibri"/>
              <a:buChar char="●"/>
            </a:pPr>
            <a:r>
              <a:rPr lang="en-US">
                <a:solidFill>
                  <a:srgbClr val="262627"/>
                </a:solidFill>
              </a:rPr>
              <a:t>Everyone will practice how to do a simple social media update on Facebook or Instagram.</a:t>
            </a:r>
            <a:endParaRPr b="1">
              <a:solidFill>
                <a:srgbClr val="262627"/>
              </a:solidFill>
            </a:endParaRPr>
          </a:p>
          <a:p>
            <a:pPr indent="0" lvl="0" marL="0" rtl="0" algn="l">
              <a:lnSpc>
                <a:spcPct val="100000"/>
              </a:lnSpc>
              <a:spcBef>
                <a:spcPts val="0"/>
              </a:spcBef>
              <a:spcAft>
                <a:spcPts val="0"/>
              </a:spcAft>
              <a:buSzPts val="1100"/>
              <a:buNone/>
            </a:pPr>
            <a:r>
              <a:t/>
            </a:r>
            <a:endParaRPr b="1" sz="1400">
              <a:solidFill>
                <a:srgbClr val="262627"/>
              </a:solidFill>
            </a:endParaRPr>
          </a:p>
          <a:p>
            <a:pPr indent="0" lvl="0" marL="0" rtl="0" algn="l">
              <a:lnSpc>
                <a:spcPct val="100000"/>
              </a:lnSpc>
              <a:spcBef>
                <a:spcPts val="0"/>
              </a:spcBef>
              <a:spcAft>
                <a:spcPts val="0"/>
              </a:spcAft>
              <a:buSzPts val="1100"/>
              <a:buNone/>
            </a:pPr>
            <a:r>
              <a:rPr b="1" lang="en-US" sz="1400">
                <a:solidFill>
                  <a:srgbClr val="262627"/>
                </a:solidFill>
              </a:rPr>
              <a:t>How to facilitate this assignment:</a:t>
            </a:r>
            <a:endParaRPr b="1" sz="1400">
              <a:solidFill>
                <a:srgbClr val="262627"/>
              </a:solidFill>
            </a:endParaRPr>
          </a:p>
          <a:p>
            <a:pPr indent="0" lvl="0" marL="0" rtl="0" algn="l">
              <a:lnSpc>
                <a:spcPct val="100000"/>
              </a:lnSpc>
              <a:spcBef>
                <a:spcPts val="0"/>
              </a:spcBef>
              <a:spcAft>
                <a:spcPts val="0"/>
              </a:spcAft>
              <a:buSzPts val="1100"/>
              <a:buNone/>
            </a:pPr>
            <a:r>
              <a:t/>
            </a:r>
            <a:endParaRPr b="1">
              <a:solidFill>
                <a:srgbClr val="262627"/>
              </a:solidFill>
            </a:endParaRPr>
          </a:p>
          <a:p>
            <a:pPr indent="-304800" lvl="0" marL="457200" rtl="0" algn="l">
              <a:lnSpc>
                <a:spcPct val="100000"/>
              </a:lnSpc>
              <a:spcBef>
                <a:spcPts val="0"/>
              </a:spcBef>
              <a:spcAft>
                <a:spcPts val="0"/>
              </a:spcAft>
              <a:buClr>
                <a:srgbClr val="262627"/>
              </a:buClr>
              <a:buSzPts val="1200"/>
              <a:buFont typeface="Calibri"/>
              <a:buChar char="●"/>
            </a:pPr>
            <a:r>
              <a:rPr lang="en-US">
                <a:solidFill>
                  <a:srgbClr val="262627"/>
                </a:solidFill>
              </a:rPr>
              <a:t>Participants break away in their groups, and have 15 minutes to discuss how they will structure and write a social media update.</a:t>
            </a:r>
            <a:endParaRPr>
              <a:solidFill>
                <a:srgbClr val="262627"/>
              </a:solidFill>
            </a:endParaRPr>
          </a:p>
          <a:p>
            <a:pPr indent="-304800" lvl="0" marL="457200" rtl="0" algn="l">
              <a:lnSpc>
                <a:spcPct val="100000"/>
              </a:lnSpc>
              <a:spcBef>
                <a:spcPts val="0"/>
              </a:spcBef>
              <a:spcAft>
                <a:spcPts val="0"/>
              </a:spcAft>
              <a:buClr>
                <a:srgbClr val="262627"/>
              </a:buClr>
              <a:buSzPts val="1200"/>
              <a:buFont typeface="Calibri"/>
              <a:buChar char="●"/>
            </a:pPr>
            <a:r>
              <a:rPr lang="en-US">
                <a:solidFill>
                  <a:srgbClr val="262627"/>
                </a:solidFill>
              </a:rPr>
              <a:t>One person per group will post it on any of: their personal Facebook or Instagram page, or their business page. </a:t>
            </a:r>
            <a:endParaRPr>
              <a:solidFill>
                <a:srgbClr val="262627"/>
              </a:solidFill>
            </a:endParaRPr>
          </a:p>
          <a:p>
            <a:pPr indent="-304800" lvl="0" marL="457200" rtl="0" algn="l">
              <a:lnSpc>
                <a:spcPct val="100000"/>
              </a:lnSpc>
              <a:spcBef>
                <a:spcPts val="0"/>
              </a:spcBef>
              <a:spcAft>
                <a:spcPts val="0"/>
              </a:spcAft>
              <a:buClr>
                <a:srgbClr val="262627"/>
              </a:buClr>
              <a:buSzPts val="1200"/>
              <a:buFont typeface="Calibri"/>
              <a:buChar char="●"/>
            </a:pPr>
            <a:r>
              <a:rPr lang="en-US">
                <a:solidFill>
                  <a:srgbClr val="262627"/>
                </a:solidFill>
              </a:rPr>
              <a:t>Each group has to nominate one person to present their persona.</a:t>
            </a:r>
            <a:endParaRPr>
              <a:solidFill>
                <a:srgbClr val="262627"/>
              </a:solidFill>
            </a:endParaRPr>
          </a:p>
          <a:p>
            <a:pPr indent="-304800" lvl="0" marL="457200" rtl="0" algn="l">
              <a:lnSpc>
                <a:spcPct val="100000"/>
              </a:lnSpc>
              <a:spcBef>
                <a:spcPts val="0"/>
              </a:spcBef>
              <a:spcAft>
                <a:spcPts val="0"/>
              </a:spcAft>
              <a:buClr>
                <a:srgbClr val="262627"/>
              </a:buClr>
              <a:buSzPts val="1200"/>
              <a:buFont typeface="Calibri"/>
              <a:buChar char="●"/>
            </a:pPr>
            <a:r>
              <a:rPr lang="en-US">
                <a:solidFill>
                  <a:srgbClr val="262627"/>
                </a:solidFill>
              </a:rPr>
              <a:t>Each group will share their social media update and take five minutes to present their findings to the others. </a:t>
            </a:r>
            <a:endParaRPr>
              <a:solidFill>
                <a:srgbClr val="262627"/>
              </a:solidFill>
            </a:endParaRPr>
          </a:p>
          <a:p>
            <a:pPr indent="-304800" lvl="0" marL="457200" rtl="0" algn="l">
              <a:lnSpc>
                <a:spcPct val="100000"/>
              </a:lnSpc>
              <a:spcBef>
                <a:spcPts val="0"/>
              </a:spcBef>
              <a:spcAft>
                <a:spcPts val="0"/>
              </a:spcAft>
              <a:buClr>
                <a:srgbClr val="262627"/>
              </a:buClr>
              <a:buSzPts val="1200"/>
              <a:buFont typeface="Calibri"/>
              <a:buChar char="●"/>
            </a:pPr>
            <a:r>
              <a:rPr lang="en-US">
                <a:solidFill>
                  <a:srgbClr val="262627"/>
                </a:solidFill>
              </a:rPr>
              <a:t>Give participants opportunity to share feedback and review the concepts of other groups to make it conversational and to encourage learning from each other</a:t>
            </a:r>
            <a:endParaRPr>
              <a:solidFill>
                <a:srgbClr val="262627"/>
              </a:solidFill>
            </a:endParaRPr>
          </a:p>
          <a:p>
            <a:pPr indent="-304800" lvl="0" marL="457200" rtl="0" algn="l">
              <a:lnSpc>
                <a:spcPct val="100000"/>
              </a:lnSpc>
              <a:spcBef>
                <a:spcPts val="0"/>
              </a:spcBef>
              <a:spcAft>
                <a:spcPts val="0"/>
              </a:spcAft>
              <a:buClr>
                <a:srgbClr val="262627"/>
              </a:buClr>
              <a:buSzPts val="1200"/>
              <a:buFont typeface="Calibri"/>
              <a:buChar char="●"/>
            </a:pPr>
            <a:r>
              <a:rPr lang="en-US">
                <a:solidFill>
                  <a:srgbClr val="262627"/>
                </a:solidFill>
              </a:rPr>
              <a:t>Complete the assignment with a “what did we learn” moment. Participants should be encouraged to apply this to their own businesses within their own teams after the session.</a:t>
            </a:r>
            <a:endParaRPr>
              <a:solidFill>
                <a:srgbClr val="262627"/>
              </a:solidFill>
            </a:endParaRPr>
          </a:p>
          <a:p>
            <a:pPr indent="0" lvl="0" marL="0" rtl="0" algn="l">
              <a:lnSpc>
                <a:spcPct val="100000"/>
              </a:lnSpc>
              <a:spcBef>
                <a:spcPts val="0"/>
              </a:spcBef>
              <a:spcAft>
                <a:spcPts val="0"/>
              </a:spcAft>
              <a:buSzPts val="1100"/>
              <a:buNone/>
            </a:pPr>
            <a:r>
              <a:t/>
            </a:r>
            <a:endParaRPr sz="1400">
              <a:solidFill>
                <a:srgbClr val="262627"/>
              </a:solidFill>
            </a:endParaRPr>
          </a:p>
          <a:p>
            <a:pPr indent="0" lvl="0" marL="0" rtl="0" algn="l">
              <a:lnSpc>
                <a:spcPct val="100000"/>
              </a:lnSpc>
              <a:spcBef>
                <a:spcPts val="0"/>
              </a:spcBef>
              <a:spcAft>
                <a:spcPts val="0"/>
              </a:spcAft>
              <a:buSzPts val="1100"/>
              <a:buNone/>
            </a:pPr>
            <a:r>
              <a:rPr b="1" lang="en-US" sz="1400">
                <a:solidFill>
                  <a:srgbClr val="262627"/>
                </a:solidFill>
              </a:rPr>
              <a:t>Prepare:</a:t>
            </a:r>
            <a:endParaRPr b="1" sz="1400">
              <a:solidFill>
                <a:srgbClr val="262627"/>
              </a:solidFill>
            </a:endParaRPr>
          </a:p>
          <a:p>
            <a:pPr indent="0" lvl="0" marL="0" rtl="0" algn="l">
              <a:lnSpc>
                <a:spcPct val="100000"/>
              </a:lnSpc>
              <a:spcBef>
                <a:spcPts val="0"/>
              </a:spcBef>
              <a:spcAft>
                <a:spcPts val="0"/>
              </a:spcAft>
              <a:buSzPts val="1100"/>
              <a:buNone/>
            </a:pPr>
            <a:r>
              <a:t/>
            </a:r>
            <a:endParaRPr b="1" sz="1400">
              <a:solidFill>
                <a:srgbClr val="262627"/>
              </a:solidFill>
            </a:endParaRPr>
          </a:p>
          <a:p>
            <a:pPr indent="-304800" lvl="0" marL="457200" rtl="0" algn="l">
              <a:lnSpc>
                <a:spcPct val="100000"/>
              </a:lnSpc>
              <a:spcBef>
                <a:spcPts val="0"/>
              </a:spcBef>
              <a:spcAft>
                <a:spcPts val="0"/>
              </a:spcAft>
              <a:buClr>
                <a:srgbClr val="262627"/>
              </a:buClr>
              <a:buSzPts val="1200"/>
              <a:buFont typeface="Calibri"/>
              <a:buChar char="●"/>
            </a:pPr>
            <a:r>
              <a:rPr lang="en-US">
                <a:solidFill>
                  <a:srgbClr val="262627"/>
                </a:solidFill>
              </a:rPr>
              <a:t>Participants should already be assigned to groups.</a:t>
            </a:r>
            <a:endParaRPr>
              <a:solidFill>
                <a:srgbClr val="262627"/>
              </a:solidFill>
            </a:endParaRPr>
          </a:p>
          <a:p>
            <a:pPr indent="-304800" lvl="0" marL="457200" rtl="0" algn="l">
              <a:lnSpc>
                <a:spcPct val="100000"/>
              </a:lnSpc>
              <a:spcBef>
                <a:spcPts val="0"/>
              </a:spcBef>
              <a:spcAft>
                <a:spcPts val="0"/>
              </a:spcAft>
              <a:buClr>
                <a:srgbClr val="262627"/>
              </a:buClr>
              <a:buSzPts val="1200"/>
              <a:buFont typeface="Calibri"/>
              <a:buChar char="●"/>
            </a:pPr>
            <a:r>
              <a:rPr lang="en-US">
                <a:solidFill>
                  <a:srgbClr val="262627"/>
                </a:solidFill>
              </a:rPr>
              <a:t>Make sure each group has its persona table from assignment 1.</a:t>
            </a:r>
            <a:endParaRPr>
              <a:solidFill>
                <a:srgbClr val="262627"/>
              </a:solidFill>
            </a:endParaRPr>
          </a:p>
          <a:p>
            <a:pPr indent="-304800" lvl="0" marL="457200" rtl="0" algn="l">
              <a:lnSpc>
                <a:spcPct val="100000"/>
              </a:lnSpc>
              <a:spcBef>
                <a:spcPts val="0"/>
              </a:spcBef>
              <a:spcAft>
                <a:spcPts val="0"/>
              </a:spcAft>
              <a:buClr>
                <a:srgbClr val="262627"/>
              </a:buClr>
              <a:buSzPts val="1200"/>
              <a:buFont typeface="Calibri"/>
              <a:buChar char="●"/>
            </a:pPr>
            <a:r>
              <a:rPr lang="en-US">
                <a:solidFill>
                  <a:srgbClr val="262627"/>
                </a:solidFill>
              </a:rPr>
              <a:t>Each group must be provided with a blank paper or flipchart for brainstorming. </a:t>
            </a:r>
            <a:endParaRPr/>
          </a:p>
        </p:txBody>
      </p:sp>
      <p:sp>
        <p:nvSpPr>
          <p:cNvPr id="517" name="Google Shape;517;g103e8fc0016_2_1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1524a7f5bf3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This is a template slide, and can be filled out with the facilitator(s)’s bio and photo.</a:t>
            </a:r>
            <a:endParaRPr/>
          </a:p>
        </p:txBody>
      </p:sp>
      <p:sp>
        <p:nvSpPr>
          <p:cNvPr id="192" name="Google Shape;192;g1524a7f5bf3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f62e626356_0_9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t>How to facilitate this slide:</a:t>
            </a:r>
            <a:endParaRPr b="1" sz="1400"/>
          </a:p>
          <a:p>
            <a:pPr indent="0" lvl="0" marL="0" rtl="0" algn="l">
              <a:lnSpc>
                <a:spcPct val="100000"/>
              </a:lnSpc>
              <a:spcBef>
                <a:spcPts val="0"/>
              </a:spcBef>
              <a:spcAft>
                <a:spcPts val="0"/>
              </a:spcAft>
              <a:buClr>
                <a:schemeClr val="dk1"/>
              </a:buClr>
              <a:buSzPts val="1100"/>
              <a:buFont typeface="Arial"/>
              <a:buNone/>
            </a:pPr>
            <a:r>
              <a:t/>
            </a:r>
            <a:endParaRPr b="1" sz="1400"/>
          </a:p>
          <a:p>
            <a:pPr indent="-304800" lvl="0" marL="457200" rtl="0" algn="l">
              <a:lnSpc>
                <a:spcPct val="100000"/>
              </a:lnSpc>
              <a:spcBef>
                <a:spcPts val="0"/>
              </a:spcBef>
              <a:spcAft>
                <a:spcPts val="0"/>
              </a:spcAft>
              <a:buClr>
                <a:schemeClr val="dk1"/>
              </a:buClr>
              <a:buSzPts val="1200"/>
              <a:buChar char="●"/>
            </a:pPr>
            <a:r>
              <a:rPr lang="en-US"/>
              <a:t>As this is an introductory level course, we don’t deeply dive into it. In this section we simply show the potential for targeted advertising on Facebook.</a:t>
            </a:r>
            <a:endParaRPr sz="900">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532" name="Google Shape;532;gf62e626356_0_9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1055f415ce6_2_1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04800" lvl="0" marL="457200" rtl="0" algn="l">
              <a:lnSpc>
                <a:spcPct val="100000"/>
              </a:lnSpc>
              <a:spcBef>
                <a:spcPts val="0"/>
              </a:spcBef>
              <a:spcAft>
                <a:spcPts val="0"/>
              </a:spcAft>
              <a:buClr>
                <a:srgbClr val="262627"/>
              </a:buClr>
              <a:buSzPts val="1200"/>
              <a:buChar char="●"/>
            </a:pPr>
            <a:r>
              <a:rPr lang="en-US">
                <a:solidFill>
                  <a:srgbClr val="262627"/>
                </a:solidFill>
              </a:rPr>
              <a:t>Insights about customers are critical for businesses that want to boost Facebook posts. Promotions can be targeted based on numerous variables, including geographical location, interests, Facebook activity, level of interaction with the business page, and a lot more. </a:t>
            </a:r>
            <a:endParaRPr>
              <a:solidFill>
                <a:srgbClr val="262627"/>
              </a:solidFill>
            </a:endParaRPr>
          </a:p>
          <a:p>
            <a:pPr indent="-304800" lvl="0" marL="457200" rtl="0" algn="l">
              <a:lnSpc>
                <a:spcPct val="100000"/>
              </a:lnSpc>
              <a:spcBef>
                <a:spcPts val="0"/>
              </a:spcBef>
              <a:spcAft>
                <a:spcPts val="0"/>
              </a:spcAft>
              <a:buClr>
                <a:srgbClr val="262627"/>
              </a:buClr>
              <a:buSzPts val="1200"/>
              <a:buChar char="●"/>
            </a:pPr>
            <a:r>
              <a:rPr lang="en-US">
                <a:solidFill>
                  <a:srgbClr val="262627"/>
                </a:solidFill>
              </a:rPr>
              <a:t>Without knowing their customer profiles, the business owner can easily waste money on Facebook.</a:t>
            </a:r>
            <a:endParaRPr>
              <a:solidFill>
                <a:srgbClr val="262627"/>
              </a:solidFill>
            </a:endParaRPr>
          </a:p>
        </p:txBody>
      </p:sp>
      <p:sp>
        <p:nvSpPr>
          <p:cNvPr id="540" name="Google Shape;540;g1055f415ce6_2_1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cb6e9b89c0_0_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5" name="Google Shape;565;gcb6e9b89c0_0_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t>How to facilitate this slide:</a:t>
            </a:r>
            <a:endParaRPr b="1" sz="1400"/>
          </a:p>
          <a:p>
            <a:pPr indent="0" lvl="0" marL="0" rtl="0" algn="l">
              <a:lnSpc>
                <a:spcPct val="100000"/>
              </a:lnSpc>
              <a:spcBef>
                <a:spcPts val="0"/>
              </a:spcBef>
              <a:spcAft>
                <a:spcPts val="0"/>
              </a:spcAft>
              <a:buClr>
                <a:schemeClr val="dk1"/>
              </a:buClr>
              <a:buSzPts val="1100"/>
              <a:buFont typeface="Arial"/>
              <a:buNone/>
            </a:pPr>
            <a:r>
              <a:t/>
            </a:r>
            <a:endParaRPr b="1" sz="1400"/>
          </a:p>
          <a:p>
            <a:pPr indent="-304800" lvl="0" marL="457200" rtl="0" algn="l">
              <a:lnSpc>
                <a:spcPct val="100000"/>
              </a:lnSpc>
              <a:spcBef>
                <a:spcPts val="0"/>
              </a:spcBef>
              <a:spcAft>
                <a:spcPts val="0"/>
              </a:spcAft>
              <a:buClr>
                <a:schemeClr val="dk1"/>
              </a:buClr>
              <a:buSzPts val="1200"/>
              <a:buChar char="●"/>
            </a:pPr>
            <a:r>
              <a:rPr lang="en-US"/>
              <a:t>A short practical demonstration on boosting a post to a specific audience utilising persona information participants have used earlier in the training.</a:t>
            </a:r>
            <a:endParaRPr sz="1000"/>
          </a:p>
        </p:txBody>
      </p:sp>
      <p:sp>
        <p:nvSpPr>
          <p:cNvPr id="566" name="Google Shape;566;gcb6e9b89c0_0_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103e8fc0016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2" name="Google Shape;572;g103e8fc0016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t>How to facilitate this slide:</a:t>
            </a:r>
            <a:endParaRPr b="1" sz="1400"/>
          </a:p>
          <a:p>
            <a:pPr indent="0" lvl="0" marL="0" rtl="0" algn="l">
              <a:lnSpc>
                <a:spcPct val="100000"/>
              </a:lnSpc>
              <a:spcBef>
                <a:spcPts val="0"/>
              </a:spcBef>
              <a:spcAft>
                <a:spcPts val="0"/>
              </a:spcAft>
              <a:buClr>
                <a:schemeClr val="dk1"/>
              </a:buClr>
              <a:buSzPts val="1100"/>
              <a:buFont typeface="Arial"/>
              <a:buNone/>
            </a:pPr>
            <a:r>
              <a:t/>
            </a:r>
            <a:endParaRPr b="1" sz="1400"/>
          </a:p>
          <a:p>
            <a:pPr indent="-304800" lvl="0" marL="457200" rtl="0" algn="l">
              <a:lnSpc>
                <a:spcPct val="100000"/>
              </a:lnSpc>
              <a:spcBef>
                <a:spcPts val="0"/>
              </a:spcBef>
              <a:spcAft>
                <a:spcPts val="0"/>
              </a:spcAft>
              <a:buClr>
                <a:schemeClr val="dk1"/>
              </a:buClr>
              <a:buSzPts val="1200"/>
              <a:buChar char="●"/>
            </a:pPr>
            <a:r>
              <a:rPr lang="en-US"/>
              <a:t>Although YouTube is the best-known video channel, video is trending across all channels. It's a great medium for sharing travel content.</a:t>
            </a:r>
            <a:endParaRPr/>
          </a:p>
          <a:p>
            <a:pPr indent="-304800" lvl="0" marL="457200" rtl="0" algn="l">
              <a:lnSpc>
                <a:spcPct val="100000"/>
              </a:lnSpc>
              <a:spcBef>
                <a:spcPts val="0"/>
              </a:spcBef>
              <a:spcAft>
                <a:spcPts val="0"/>
              </a:spcAft>
              <a:buClr>
                <a:schemeClr val="dk1"/>
              </a:buClr>
              <a:buSzPts val="1200"/>
              <a:buChar char="●"/>
            </a:pPr>
            <a:r>
              <a:rPr lang="en-US"/>
              <a:t>The aim of this module is to draw participant's attention to the power of video and the way in which it can be used. </a:t>
            </a:r>
            <a:endParaRPr/>
          </a:p>
          <a:p>
            <a:pPr indent="-304800" lvl="0" marL="457200" rtl="0" algn="l">
              <a:lnSpc>
                <a:spcPct val="100000"/>
              </a:lnSpc>
              <a:spcBef>
                <a:spcPts val="0"/>
              </a:spcBef>
              <a:spcAft>
                <a:spcPts val="0"/>
              </a:spcAft>
              <a:buClr>
                <a:schemeClr val="dk1"/>
              </a:buClr>
              <a:buSzPts val="1200"/>
              <a:buChar char="●"/>
            </a:pPr>
            <a:r>
              <a:rPr lang="en-US"/>
              <a:t>We aim to get participants thinking about creating their own video content. The format is accessible by anyone who has a smartphone.</a:t>
            </a:r>
            <a:endParaRPr/>
          </a:p>
          <a:p>
            <a:pPr indent="0" lvl="0" marL="0" rtl="0" algn="l">
              <a:lnSpc>
                <a:spcPct val="100000"/>
              </a:lnSpc>
              <a:spcBef>
                <a:spcPts val="0"/>
              </a:spcBef>
              <a:spcAft>
                <a:spcPts val="0"/>
              </a:spcAft>
              <a:buSzPts val="1400"/>
              <a:buNone/>
            </a:pPr>
            <a:r>
              <a:t/>
            </a:r>
            <a:endParaRPr/>
          </a:p>
        </p:txBody>
      </p:sp>
      <p:sp>
        <p:nvSpPr>
          <p:cNvPr id="573" name="Google Shape;573;g103e8fc0016_0_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fb4095fa36_0_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t>How to facilitate this slide:</a:t>
            </a:r>
            <a:endParaRPr b="1" sz="1400"/>
          </a:p>
          <a:p>
            <a:pPr indent="0" lvl="0" marL="0" rtl="0" algn="l">
              <a:lnSpc>
                <a:spcPct val="100000"/>
              </a:lnSpc>
              <a:spcBef>
                <a:spcPts val="0"/>
              </a:spcBef>
              <a:spcAft>
                <a:spcPts val="0"/>
              </a:spcAft>
              <a:buClr>
                <a:schemeClr val="dk1"/>
              </a:buClr>
              <a:buSzPts val="1100"/>
              <a:buFont typeface="Arial"/>
              <a:buNone/>
            </a:pPr>
            <a:r>
              <a:t/>
            </a:r>
            <a:endParaRPr b="1" sz="1400"/>
          </a:p>
          <a:p>
            <a:pPr indent="-304800" lvl="0" marL="457200" rtl="0" algn="l">
              <a:lnSpc>
                <a:spcPct val="100000"/>
              </a:lnSpc>
              <a:spcBef>
                <a:spcPts val="0"/>
              </a:spcBef>
              <a:spcAft>
                <a:spcPts val="0"/>
              </a:spcAft>
              <a:buClr>
                <a:schemeClr val="dk1"/>
              </a:buClr>
              <a:buSzPts val="1200"/>
              <a:buChar char="●"/>
            </a:pPr>
            <a:r>
              <a:rPr lang="en-US"/>
              <a:t>These are just a few introductory facts. They will change and need to be updated over time.</a:t>
            </a:r>
            <a:endParaRPr/>
          </a:p>
          <a:p>
            <a:pPr indent="-304800" lvl="0" marL="457200" rtl="0" algn="l">
              <a:lnSpc>
                <a:spcPct val="100000"/>
              </a:lnSpc>
              <a:spcBef>
                <a:spcPts val="0"/>
              </a:spcBef>
              <a:spcAft>
                <a:spcPts val="0"/>
              </a:spcAft>
              <a:buClr>
                <a:schemeClr val="dk1"/>
              </a:buClr>
              <a:buSzPts val="1200"/>
              <a:buChar char="●"/>
            </a:pPr>
            <a:r>
              <a:rPr lang="en-US"/>
              <a:t>Is the target demographic active on YouTube? </a:t>
            </a:r>
            <a:endParaRPr/>
          </a:p>
          <a:p>
            <a:pPr indent="-304800" lvl="0" marL="457200" rtl="0" algn="l">
              <a:lnSpc>
                <a:spcPct val="100000"/>
              </a:lnSpc>
              <a:spcBef>
                <a:spcPts val="0"/>
              </a:spcBef>
              <a:spcAft>
                <a:spcPts val="0"/>
              </a:spcAft>
              <a:buClr>
                <a:schemeClr val="dk1"/>
              </a:buClr>
              <a:buSzPts val="1200"/>
              <a:buChar char="●"/>
            </a:pPr>
            <a:r>
              <a:rPr lang="en-US"/>
              <a:t>Or do they consume video on other channels? E.g. Instagram reels.</a:t>
            </a:r>
            <a:endParaRPr/>
          </a:p>
          <a:p>
            <a:pPr indent="0" lvl="0" marL="0" rtl="0" algn="l">
              <a:lnSpc>
                <a:spcPct val="100000"/>
              </a:lnSpc>
              <a:spcBef>
                <a:spcPts val="0"/>
              </a:spcBef>
              <a:spcAft>
                <a:spcPts val="0"/>
              </a:spcAft>
              <a:buSzPts val="1400"/>
              <a:buNone/>
            </a:pPr>
            <a:r>
              <a:t/>
            </a:r>
            <a:endParaRPr/>
          </a:p>
        </p:txBody>
      </p:sp>
      <p:sp>
        <p:nvSpPr>
          <p:cNvPr id="580" name="Google Shape;580;gfb4095fa36_0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gfb43c5f4f6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t>How to facilitate this slide:</a:t>
            </a:r>
            <a:endParaRPr b="1" sz="1400"/>
          </a:p>
          <a:p>
            <a:pPr indent="0" lvl="0" marL="0" rtl="0" algn="l">
              <a:lnSpc>
                <a:spcPct val="100000"/>
              </a:lnSpc>
              <a:spcBef>
                <a:spcPts val="0"/>
              </a:spcBef>
              <a:spcAft>
                <a:spcPts val="0"/>
              </a:spcAft>
              <a:buClr>
                <a:schemeClr val="dk1"/>
              </a:buClr>
              <a:buSzPts val="1100"/>
              <a:buFont typeface="Arial"/>
              <a:buNone/>
            </a:pPr>
            <a:r>
              <a:t/>
            </a:r>
            <a:endParaRPr b="1" sz="1400"/>
          </a:p>
          <a:p>
            <a:pPr indent="-304800" lvl="0" marL="457200" rtl="0" algn="l">
              <a:lnSpc>
                <a:spcPct val="100000"/>
              </a:lnSpc>
              <a:spcBef>
                <a:spcPts val="0"/>
              </a:spcBef>
              <a:spcAft>
                <a:spcPts val="0"/>
              </a:spcAft>
              <a:buClr>
                <a:schemeClr val="dk1"/>
              </a:buClr>
              <a:buSzPts val="1200"/>
              <a:buChar char="●"/>
            </a:pPr>
            <a:r>
              <a:rPr lang="en-US"/>
              <a:t>YouTube is owned by Google. </a:t>
            </a:r>
            <a:endParaRPr/>
          </a:p>
          <a:p>
            <a:pPr indent="-304800" lvl="0" marL="457200" rtl="0" algn="l">
              <a:lnSpc>
                <a:spcPct val="100000"/>
              </a:lnSpc>
              <a:spcBef>
                <a:spcPts val="0"/>
              </a:spcBef>
              <a:spcAft>
                <a:spcPts val="0"/>
              </a:spcAft>
              <a:buClr>
                <a:schemeClr val="dk1"/>
              </a:buClr>
              <a:buSzPts val="1200"/>
              <a:buChar char="●"/>
            </a:pPr>
            <a:r>
              <a:rPr lang="en-US"/>
              <a:t>Websites that have YouTube content are rewarded with higher Google rankings.</a:t>
            </a:r>
            <a:endParaRPr/>
          </a:p>
          <a:p>
            <a:pPr indent="0" lvl="0" marL="0" rtl="0" algn="l">
              <a:lnSpc>
                <a:spcPct val="115000"/>
              </a:lnSpc>
              <a:spcBef>
                <a:spcPts val="1200"/>
              </a:spcBef>
              <a:spcAft>
                <a:spcPts val="0"/>
              </a:spcAft>
              <a:buClr>
                <a:schemeClr val="dk1"/>
              </a:buClr>
              <a:buSzPts val="1100"/>
              <a:buFont typeface="Arial"/>
              <a:buNone/>
            </a:pPr>
            <a:r>
              <a:rPr b="1" lang="en-US" sz="1400">
                <a:latin typeface="Arial"/>
                <a:ea typeface="Arial"/>
                <a:cs typeface="Arial"/>
                <a:sym typeface="Arial"/>
              </a:rPr>
              <a:t>Prepare:</a:t>
            </a:r>
            <a:endParaRPr b="1" sz="1400">
              <a:latin typeface="Arial"/>
              <a:ea typeface="Arial"/>
              <a:cs typeface="Arial"/>
              <a:sym typeface="Arial"/>
            </a:endParaRPr>
          </a:p>
          <a:p>
            <a:pPr indent="-304800" lvl="0" marL="457200" rtl="0" algn="l">
              <a:lnSpc>
                <a:spcPct val="100000"/>
              </a:lnSpc>
              <a:spcBef>
                <a:spcPts val="0"/>
              </a:spcBef>
              <a:spcAft>
                <a:spcPts val="0"/>
              </a:spcAft>
              <a:buClr>
                <a:schemeClr val="dk1"/>
              </a:buClr>
              <a:buSzPts val="1200"/>
              <a:buChar char="●"/>
            </a:pPr>
            <a:r>
              <a:rPr lang="en-US"/>
              <a:t>Option: you might prefer to run this section of slides as a live screen share using different search terms.</a:t>
            </a:r>
            <a:endParaRPr/>
          </a:p>
          <a:p>
            <a:pPr indent="-304800" lvl="0" marL="457200" rtl="0" algn="l">
              <a:lnSpc>
                <a:spcPct val="100000"/>
              </a:lnSpc>
              <a:spcBef>
                <a:spcPts val="0"/>
              </a:spcBef>
              <a:spcAft>
                <a:spcPts val="0"/>
              </a:spcAft>
              <a:buSzPts val="1200"/>
              <a:buChar char="●"/>
            </a:pPr>
            <a:r>
              <a:rPr lang="en-US"/>
              <a:t>If so, set up your laptop so that you can do the live search. </a:t>
            </a:r>
            <a:endParaRPr/>
          </a:p>
        </p:txBody>
      </p:sp>
      <p:sp>
        <p:nvSpPr>
          <p:cNvPr id="589" name="Google Shape;589;gfb43c5f4f6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1709ff30d32_0_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7" name="Google Shape;597;g1709ff30d32_0_1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t>How to facilitate this slide:</a:t>
            </a:r>
            <a:endParaRPr b="1" sz="1400"/>
          </a:p>
          <a:p>
            <a:pPr indent="0" lvl="0" marL="0" rtl="0" algn="l">
              <a:lnSpc>
                <a:spcPct val="100000"/>
              </a:lnSpc>
              <a:spcBef>
                <a:spcPts val="0"/>
              </a:spcBef>
              <a:spcAft>
                <a:spcPts val="0"/>
              </a:spcAft>
              <a:buClr>
                <a:schemeClr val="dk1"/>
              </a:buClr>
              <a:buSzPts val="1100"/>
              <a:buFont typeface="Arial"/>
              <a:buNone/>
            </a:pPr>
            <a:r>
              <a:t/>
            </a:r>
            <a:endParaRPr b="1" sz="1400"/>
          </a:p>
          <a:p>
            <a:pPr indent="-304800" lvl="0" marL="457200" rtl="0" algn="l">
              <a:lnSpc>
                <a:spcPct val="100000"/>
              </a:lnSpc>
              <a:spcBef>
                <a:spcPts val="0"/>
              </a:spcBef>
              <a:spcAft>
                <a:spcPts val="0"/>
              </a:spcAft>
              <a:buClr>
                <a:schemeClr val="dk1"/>
              </a:buClr>
              <a:buSzPts val="1200"/>
              <a:buChar char="●"/>
            </a:pPr>
            <a:r>
              <a:rPr lang="en-US"/>
              <a:t>Sharing the essence of the destination through moving images and sound can be very persuasive.</a:t>
            </a:r>
            <a:endParaRPr/>
          </a:p>
          <a:p>
            <a:pPr indent="0" lvl="0" marL="0" rtl="0" algn="l">
              <a:lnSpc>
                <a:spcPct val="100000"/>
              </a:lnSpc>
              <a:spcBef>
                <a:spcPts val="0"/>
              </a:spcBef>
              <a:spcAft>
                <a:spcPts val="0"/>
              </a:spcAft>
              <a:buSzPts val="1400"/>
              <a:buNone/>
            </a:pPr>
            <a:r>
              <a:t/>
            </a:r>
            <a:endParaRPr sz="1400"/>
          </a:p>
          <a:p>
            <a:pPr indent="0" lvl="0" marL="0" rtl="0" algn="l">
              <a:lnSpc>
                <a:spcPct val="100000"/>
              </a:lnSpc>
              <a:spcBef>
                <a:spcPts val="0"/>
              </a:spcBef>
              <a:spcAft>
                <a:spcPts val="0"/>
              </a:spcAft>
              <a:buSzPts val="1400"/>
              <a:buNone/>
            </a:pPr>
            <a:r>
              <a:rPr b="1" lang="en-US" sz="1400"/>
              <a:t>Prepare:</a:t>
            </a:r>
            <a:endParaRPr b="1" sz="1400"/>
          </a:p>
          <a:p>
            <a:pPr indent="0" lvl="0" marL="0" rtl="0" algn="l">
              <a:lnSpc>
                <a:spcPct val="100000"/>
              </a:lnSpc>
              <a:spcBef>
                <a:spcPts val="0"/>
              </a:spcBef>
              <a:spcAft>
                <a:spcPts val="0"/>
              </a:spcAft>
              <a:buSzPts val="1400"/>
              <a:buNone/>
            </a:pPr>
            <a:r>
              <a:t/>
            </a:r>
            <a:endParaRPr b="1" sz="1400"/>
          </a:p>
          <a:p>
            <a:pPr indent="-304800" lvl="0" marL="457200" rtl="0" algn="l">
              <a:lnSpc>
                <a:spcPct val="100000"/>
              </a:lnSpc>
              <a:spcBef>
                <a:spcPts val="0"/>
              </a:spcBef>
              <a:spcAft>
                <a:spcPts val="0"/>
              </a:spcAft>
              <a:buClr>
                <a:schemeClr val="dk1"/>
              </a:buClr>
              <a:buSzPts val="1200"/>
              <a:buChar char="●"/>
            </a:pPr>
            <a:r>
              <a:rPr lang="en-US"/>
              <a:t>Set up your laptop so that you can play this - or another - inspiring video. Click on graphic or go to </a:t>
            </a:r>
            <a:r>
              <a:rPr lang="en-US" u="sng">
                <a:solidFill>
                  <a:schemeClr val="hlink"/>
                </a:solidFill>
                <a:hlinkClick r:id="rId2"/>
              </a:rPr>
              <a:t>https://youtu.be/iPrr81afmU0</a:t>
            </a:r>
            <a:r>
              <a:rPr lang="en-US"/>
              <a:t> </a:t>
            </a:r>
            <a:endParaRPr/>
          </a:p>
          <a:p>
            <a:pPr indent="0" lvl="0" marL="0" rtl="0" algn="l">
              <a:lnSpc>
                <a:spcPct val="100000"/>
              </a:lnSpc>
              <a:spcBef>
                <a:spcPts val="0"/>
              </a:spcBef>
              <a:spcAft>
                <a:spcPts val="0"/>
              </a:spcAft>
              <a:buSzPts val="1400"/>
              <a:buNone/>
            </a:pPr>
            <a:r>
              <a:t/>
            </a:r>
            <a:endParaRPr sz="1400"/>
          </a:p>
          <a:p>
            <a:pPr indent="0" lvl="0" marL="0" rtl="0" algn="l">
              <a:lnSpc>
                <a:spcPct val="100000"/>
              </a:lnSpc>
              <a:spcBef>
                <a:spcPts val="0"/>
              </a:spcBef>
              <a:spcAft>
                <a:spcPts val="0"/>
              </a:spcAft>
              <a:buSzPts val="1400"/>
              <a:buNone/>
            </a:pPr>
            <a:r>
              <a:t/>
            </a:r>
            <a:endParaRPr sz="1400"/>
          </a:p>
        </p:txBody>
      </p:sp>
      <p:sp>
        <p:nvSpPr>
          <p:cNvPr id="598" name="Google Shape;598;g1709ff30d32_0_1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103e8fc0016_0_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t>How to facilitate this slide:</a:t>
            </a:r>
            <a:endParaRPr b="1" sz="1400"/>
          </a:p>
          <a:p>
            <a:pPr indent="0" lvl="0" marL="0" rtl="0" algn="l">
              <a:lnSpc>
                <a:spcPct val="100000"/>
              </a:lnSpc>
              <a:spcBef>
                <a:spcPts val="0"/>
              </a:spcBef>
              <a:spcAft>
                <a:spcPts val="0"/>
              </a:spcAft>
              <a:buClr>
                <a:schemeClr val="dk1"/>
              </a:buClr>
              <a:buSzPts val="1100"/>
              <a:buFont typeface="Arial"/>
              <a:buNone/>
            </a:pPr>
            <a:r>
              <a:t/>
            </a:r>
            <a:endParaRPr b="1" sz="1400"/>
          </a:p>
          <a:p>
            <a:pPr indent="-304800" lvl="0" marL="457200" rtl="0" algn="l">
              <a:lnSpc>
                <a:spcPct val="100000"/>
              </a:lnSpc>
              <a:spcBef>
                <a:spcPts val="0"/>
              </a:spcBef>
              <a:spcAft>
                <a:spcPts val="0"/>
              </a:spcAft>
              <a:buClr>
                <a:schemeClr val="dk1"/>
              </a:buClr>
              <a:buSzPts val="1200"/>
              <a:buChar char="●"/>
            </a:pPr>
            <a:r>
              <a:rPr lang="en-US"/>
              <a:t>Video recording is far more accessible than it used to be. Promotional videos used to require professional cameramen, equipment, big budgets and planning. Nowadays, anyone with a camera or smartphone can create their own video content.</a:t>
            </a:r>
            <a:endParaRPr/>
          </a:p>
          <a:p>
            <a:pPr indent="-304800" lvl="0" marL="457200" rtl="0" algn="l">
              <a:lnSpc>
                <a:spcPct val="100000"/>
              </a:lnSpc>
              <a:spcBef>
                <a:spcPts val="0"/>
              </a:spcBef>
              <a:spcAft>
                <a:spcPts val="0"/>
              </a:spcAft>
              <a:buClr>
                <a:schemeClr val="dk1"/>
              </a:buClr>
              <a:buSzPts val="1200"/>
              <a:buChar char="●"/>
            </a:pPr>
            <a:r>
              <a:rPr lang="en-US"/>
              <a:t>The trend is to create short form content and publish most of it immediately. Originality and timeliness win.</a:t>
            </a:r>
            <a:endParaRPr sz="1000"/>
          </a:p>
          <a:p>
            <a:pPr indent="0" lvl="0" marL="0" rtl="0" algn="l">
              <a:lnSpc>
                <a:spcPct val="100000"/>
              </a:lnSpc>
              <a:spcBef>
                <a:spcPts val="0"/>
              </a:spcBef>
              <a:spcAft>
                <a:spcPts val="0"/>
              </a:spcAft>
              <a:buSzPts val="1400"/>
              <a:buNone/>
            </a:pPr>
            <a:r>
              <a:t/>
            </a:r>
            <a:endParaRPr/>
          </a:p>
        </p:txBody>
      </p:sp>
      <p:sp>
        <p:nvSpPr>
          <p:cNvPr id="604" name="Google Shape;604;g103e8fc0016_0_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103e8fc0016_0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2" name="Google Shape;612;g103e8fc0016_0_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t>How to facilitate this slide:</a:t>
            </a:r>
            <a:endParaRPr b="1" sz="1400"/>
          </a:p>
          <a:p>
            <a:pPr indent="0" lvl="0" marL="0" rtl="0" algn="l">
              <a:lnSpc>
                <a:spcPct val="100000"/>
              </a:lnSpc>
              <a:spcBef>
                <a:spcPts val="0"/>
              </a:spcBef>
              <a:spcAft>
                <a:spcPts val="0"/>
              </a:spcAft>
              <a:buClr>
                <a:schemeClr val="dk1"/>
              </a:buClr>
              <a:buSzPts val="1100"/>
              <a:buFont typeface="Arial"/>
              <a:buNone/>
            </a:pPr>
            <a:r>
              <a:t/>
            </a:r>
            <a:endParaRPr b="1" sz="1400"/>
          </a:p>
          <a:p>
            <a:pPr indent="-304800" lvl="0" marL="457200" rtl="0" algn="l">
              <a:lnSpc>
                <a:spcPct val="100000"/>
              </a:lnSpc>
              <a:spcBef>
                <a:spcPts val="0"/>
              </a:spcBef>
              <a:spcAft>
                <a:spcPts val="0"/>
              </a:spcAft>
              <a:buClr>
                <a:schemeClr val="dk1"/>
              </a:buClr>
              <a:buSzPts val="1200"/>
              <a:buChar char="●"/>
            </a:pPr>
            <a:r>
              <a:rPr lang="en-US"/>
              <a:t>This is an example of viral video content from Bwindi. </a:t>
            </a:r>
            <a:endParaRPr/>
          </a:p>
          <a:p>
            <a:pPr indent="-304800" lvl="0" marL="457200" rtl="0" algn="l">
              <a:lnSpc>
                <a:spcPct val="100000"/>
              </a:lnSpc>
              <a:spcBef>
                <a:spcPts val="0"/>
              </a:spcBef>
              <a:spcAft>
                <a:spcPts val="0"/>
              </a:spcAft>
              <a:buClr>
                <a:schemeClr val="dk1"/>
              </a:buClr>
              <a:buSzPts val="1200"/>
              <a:buChar char="●"/>
            </a:pPr>
            <a:r>
              <a:rPr lang="en-US"/>
              <a:t>This video encapsulates the once-in-a-lifetime experience that travellers seek.</a:t>
            </a:r>
            <a:endParaRPr/>
          </a:p>
          <a:p>
            <a:pPr indent="-304800" lvl="0" marL="457200" rtl="0" algn="l">
              <a:lnSpc>
                <a:spcPct val="100000"/>
              </a:lnSpc>
              <a:spcBef>
                <a:spcPts val="0"/>
              </a:spcBef>
              <a:spcAft>
                <a:spcPts val="0"/>
              </a:spcAft>
              <a:buClr>
                <a:schemeClr val="dk1"/>
              </a:buClr>
              <a:buSzPts val="1200"/>
              <a:buChar char="●"/>
            </a:pPr>
            <a:r>
              <a:rPr lang="en-US"/>
              <a:t>It was filmed by a tourist, probably using a smartphone. This shows how powerful "in the moment" content is. </a:t>
            </a:r>
            <a:endParaRPr/>
          </a:p>
          <a:p>
            <a:pPr indent="0" lvl="0" marL="457200" rtl="0" algn="l">
              <a:lnSpc>
                <a:spcPct val="100000"/>
              </a:lnSpc>
              <a:spcBef>
                <a:spcPts val="0"/>
              </a:spcBef>
              <a:spcAft>
                <a:spcPts val="0"/>
              </a:spcAft>
              <a:buSzPts val="1400"/>
              <a:buNone/>
            </a:pPr>
            <a:r>
              <a:t/>
            </a:r>
            <a:endParaRPr sz="1400"/>
          </a:p>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Useful talking points and angles to consider:</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04800" lvl="0" marL="457200" rtl="0" algn="l">
              <a:lnSpc>
                <a:spcPct val="100000"/>
              </a:lnSpc>
              <a:spcBef>
                <a:spcPts val="0"/>
              </a:spcBef>
              <a:spcAft>
                <a:spcPts val="0"/>
              </a:spcAft>
              <a:buClr>
                <a:schemeClr val="dk1"/>
              </a:buClr>
              <a:buSzPts val="1200"/>
              <a:buChar char="●"/>
            </a:pPr>
            <a:r>
              <a:rPr lang="en-US"/>
              <a:t>Is it possible to create content that goes viral?</a:t>
            </a:r>
            <a:endParaRPr/>
          </a:p>
          <a:p>
            <a:pPr indent="-304800" lvl="0" marL="457200" rtl="0" algn="l">
              <a:lnSpc>
                <a:spcPct val="100000"/>
              </a:lnSpc>
              <a:spcBef>
                <a:spcPts val="0"/>
              </a:spcBef>
              <a:spcAft>
                <a:spcPts val="0"/>
              </a:spcAft>
              <a:buClr>
                <a:schemeClr val="dk1"/>
              </a:buClr>
              <a:buSzPts val="1200"/>
              <a:buChar char="●"/>
            </a:pPr>
            <a:r>
              <a:rPr lang="en-US"/>
              <a:t>NOTE: this video was pre-COVID and current rules state you must stay 10 metres from the gorillas.</a:t>
            </a:r>
            <a:endParaRPr/>
          </a:p>
          <a:p>
            <a:pPr indent="-304800" lvl="0" marL="457200" rtl="0" algn="l">
              <a:lnSpc>
                <a:spcPct val="100000"/>
              </a:lnSpc>
              <a:spcBef>
                <a:spcPts val="0"/>
              </a:spcBef>
              <a:spcAft>
                <a:spcPts val="0"/>
              </a:spcAft>
              <a:buClr>
                <a:schemeClr val="dk1"/>
              </a:buClr>
              <a:buSzPts val="1200"/>
              <a:buChar char="●"/>
            </a:pPr>
            <a:r>
              <a:rPr lang="en-US"/>
              <a:t>NOTE 2: the downside of showing this video is that customers may come to Uganda expecting the same interaction and be disappointed.</a:t>
            </a:r>
            <a:endParaRPr sz="1000">
              <a:solidFill>
                <a:srgbClr val="262627"/>
              </a:solidFill>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613" name="Google Shape;613;g103e8fc0016_0_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g1709ff30d32_0_1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1" name="Google Shape;621;g1709ff30d32_0_1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400"/>
          </a:p>
          <a:p>
            <a:pPr indent="0" lvl="0" marL="0" rtl="0" algn="l">
              <a:lnSpc>
                <a:spcPct val="100000"/>
              </a:lnSpc>
              <a:spcBef>
                <a:spcPts val="0"/>
              </a:spcBef>
              <a:spcAft>
                <a:spcPts val="0"/>
              </a:spcAft>
              <a:buClr>
                <a:schemeClr val="dk1"/>
              </a:buClr>
              <a:buSzPts val="1100"/>
              <a:buFont typeface="Arial"/>
              <a:buNone/>
            </a:pPr>
            <a:r>
              <a:rPr b="1" lang="en-US" sz="1400"/>
              <a:t>How to facilitate this slide:</a:t>
            </a:r>
            <a:endParaRPr b="1" sz="1400"/>
          </a:p>
          <a:p>
            <a:pPr indent="0" lvl="0" marL="0" rtl="0" algn="l">
              <a:lnSpc>
                <a:spcPct val="100000"/>
              </a:lnSpc>
              <a:spcBef>
                <a:spcPts val="0"/>
              </a:spcBef>
              <a:spcAft>
                <a:spcPts val="0"/>
              </a:spcAft>
              <a:buClr>
                <a:schemeClr val="dk1"/>
              </a:buClr>
              <a:buSzPts val="1100"/>
              <a:buFont typeface="Arial"/>
              <a:buNone/>
            </a:pPr>
            <a:r>
              <a:t/>
            </a:r>
            <a:endParaRPr b="1" sz="1400"/>
          </a:p>
          <a:p>
            <a:pPr indent="-304800" lvl="0" marL="457200" rtl="0" algn="l">
              <a:lnSpc>
                <a:spcPct val="100000"/>
              </a:lnSpc>
              <a:spcBef>
                <a:spcPts val="0"/>
              </a:spcBef>
              <a:spcAft>
                <a:spcPts val="0"/>
              </a:spcAft>
              <a:buClr>
                <a:schemeClr val="dk1"/>
              </a:buClr>
              <a:buSzPts val="1200"/>
              <a:buChar char="●"/>
            </a:pPr>
            <a:r>
              <a:rPr lang="en-US"/>
              <a:t>This is an example of how a Tanzanian tour operator (featured in a previous module) is using video to promote their motorbike tours. </a:t>
            </a:r>
            <a:endParaRPr/>
          </a:p>
          <a:p>
            <a:pPr indent="-304800" lvl="0" marL="457200" rtl="0" algn="l">
              <a:lnSpc>
                <a:spcPct val="100000"/>
              </a:lnSpc>
              <a:spcBef>
                <a:spcPts val="0"/>
              </a:spcBef>
              <a:spcAft>
                <a:spcPts val="0"/>
              </a:spcAft>
              <a:buSzPts val="1200"/>
              <a:buChar char="●"/>
            </a:pPr>
            <a:r>
              <a:rPr lang="en-US"/>
              <a:t>This is one example. Personalise your slides with a Youtube video followed by a discussion about what was good, and what could be improved.</a:t>
            </a:r>
            <a:endParaRPr/>
          </a:p>
          <a:p>
            <a:pPr indent="0" lvl="0" marL="0" rtl="0" algn="l">
              <a:lnSpc>
                <a:spcPct val="100000"/>
              </a:lnSpc>
              <a:spcBef>
                <a:spcPts val="0"/>
              </a:spcBef>
              <a:spcAft>
                <a:spcPts val="0"/>
              </a:spcAft>
              <a:buSzPts val="1400"/>
              <a:buNone/>
            </a:pPr>
            <a:r>
              <a:t/>
            </a:r>
            <a:endParaRPr sz="1400"/>
          </a:p>
          <a:p>
            <a:pPr indent="0" lvl="0" marL="0" rtl="0" algn="l">
              <a:lnSpc>
                <a:spcPct val="100000"/>
              </a:lnSpc>
              <a:spcBef>
                <a:spcPts val="0"/>
              </a:spcBef>
              <a:spcAft>
                <a:spcPts val="0"/>
              </a:spcAft>
              <a:buClr>
                <a:schemeClr val="dk1"/>
              </a:buClr>
              <a:buSzPts val="1100"/>
              <a:buFont typeface="Arial"/>
              <a:buNone/>
            </a:pPr>
            <a:r>
              <a:rPr b="1" lang="en-US" sz="1400"/>
              <a:t>Prepare:</a:t>
            </a:r>
            <a:endParaRPr b="1" sz="1400"/>
          </a:p>
          <a:p>
            <a:pPr indent="0" lvl="0" marL="0" rtl="0" algn="l">
              <a:lnSpc>
                <a:spcPct val="100000"/>
              </a:lnSpc>
              <a:spcBef>
                <a:spcPts val="0"/>
              </a:spcBef>
              <a:spcAft>
                <a:spcPts val="0"/>
              </a:spcAft>
              <a:buClr>
                <a:schemeClr val="dk1"/>
              </a:buClr>
              <a:buSzPts val="1100"/>
              <a:buFont typeface="Arial"/>
              <a:buNone/>
            </a:pPr>
            <a:r>
              <a:t/>
            </a:r>
            <a:endParaRPr b="1" sz="1400"/>
          </a:p>
          <a:p>
            <a:pPr indent="-304800" lvl="0" marL="457200" rtl="0" algn="l">
              <a:lnSpc>
                <a:spcPct val="100000"/>
              </a:lnSpc>
              <a:spcBef>
                <a:spcPts val="0"/>
              </a:spcBef>
              <a:spcAft>
                <a:spcPts val="0"/>
              </a:spcAft>
              <a:buClr>
                <a:schemeClr val="dk1"/>
              </a:buClr>
              <a:buSzPts val="1200"/>
              <a:buChar char="●"/>
            </a:pPr>
            <a:r>
              <a:rPr lang="en-US"/>
              <a:t>Set up your laptop so that you can play the video. Click on graphic or go to </a:t>
            </a:r>
            <a:r>
              <a:rPr lang="en-US" u="sng">
                <a:solidFill>
                  <a:schemeClr val="hlink"/>
                </a:solidFill>
                <a:hlinkClick r:id="rId2"/>
              </a:rPr>
              <a:t>https://youtu.be/Avlqi42dGMA</a:t>
            </a:r>
            <a:endParaRPr/>
          </a:p>
          <a:p>
            <a:pPr indent="0" lvl="0" marL="0" rtl="0" algn="l">
              <a:lnSpc>
                <a:spcPct val="100000"/>
              </a:lnSpc>
              <a:spcBef>
                <a:spcPts val="0"/>
              </a:spcBef>
              <a:spcAft>
                <a:spcPts val="0"/>
              </a:spcAft>
              <a:buSzPts val="1400"/>
              <a:buNone/>
            </a:pPr>
            <a:r>
              <a:t/>
            </a:r>
            <a:endParaRPr sz="1400"/>
          </a:p>
          <a:p>
            <a:pPr indent="0" lvl="0" marL="0" rtl="0" algn="l">
              <a:lnSpc>
                <a:spcPct val="100000"/>
              </a:lnSpc>
              <a:spcBef>
                <a:spcPts val="0"/>
              </a:spcBef>
              <a:spcAft>
                <a:spcPts val="0"/>
              </a:spcAft>
              <a:buSzPts val="1400"/>
              <a:buNone/>
            </a:pPr>
            <a:r>
              <a:rPr b="1" lang="en-US" sz="1400"/>
              <a:t>Discussion:</a:t>
            </a:r>
            <a:endParaRPr b="1" sz="1400"/>
          </a:p>
          <a:p>
            <a:pPr indent="0" lvl="0" marL="0" rtl="0" algn="l">
              <a:lnSpc>
                <a:spcPct val="100000"/>
              </a:lnSpc>
              <a:spcBef>
                <a:spcPts val="0"/>
              </a:spcBef>
              <a:spcAft>
                <a:spcPts val="0"/>
              </a:spcAft>
              <a:buSzPts val="1400"/>
              <a:buNone/>
            </a:pPr>
            <a:r>
              <a:t/>
            </a:r>
            <a:endParaRPr sz="1400"/>
          </a:p>
          <a:p>
            <a:pPr indent="-304800" lvl="0" marL="457200" rtl="0" algn="l">
              <a:lnSpc>
                <a:spcPct val="100000"/>
              </a:lnSpc>
              <a:spcBef>
                <a:spcPts val="0"/>
              </a:spcBef>
              <a:spcAft>
                <a:spcPts val="0"/>
              </a:spcAft>
              <a:buSzPts val="1200"/>
              <a:buChar char="●"/>
            </a:pPr>
            <a:r>
              <a:rPr lang="en-US"/>
              <a:t>What is good about this video?</a:t>
            </a:r>
            <a:endParaRPr/>
          </a:p>
          <a:p>
            <a:pPr indent="-304800" lvl="0" marL="457200" rtl="0" algn="l">
              <a:lnSpc>
                <a:spcPct val="100000"/>
              </a:lnSpc>
              <a:spcBef>
                <a:spcPts val="0"/>
              </a:spcBef>
              <a:spcAft>
                <a:spcPts val="0"/>
              </a:spcAft>
              <a:buSzPts val="1200"/>
              <a:buChar char="●"/>
            </a:pPr>
            <a:r>
              <a:rPr lang="en-US"/>
              <a:t>What could be improved?</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622" name="Google Shape;622;g1709ff30d32_0_1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fb43c5f4f6_1_2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0" name="Google Shape;200;gfb43c5f4f6_1_2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g103e8fc0016_2_1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8" name="Google Shape;628;g103e8fc0016_2_1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t>How to facilitate this slide:</a:t>
            </a:r>
            <a:endParaRPr b="1" sz="1400"/>
          </a:p>
          <a:p>
            <a:pPr indent="0" lvl="0" marL="0" rtl="0" algn="l">
              <a:lnSpc>
                <a:spcPct val="100000"/>
              </a:lnSpc>
              <a:spcBef>
                <a:spcPts val="0"/>
              </a:spcBef>
              <a:spcAft>
                <a:spcPts val="0"/>
              </a:spcAft>
              <a:buClr>
                <a:schemeClr val="dk1"/>
              </a:buClr>
              <a:buSzPts val="1100"/>
              <a:buFont typeface="Arial"/>
              <a:buNone/>
            </a:pPr>
            <a:r>
              <a:t/>
            </a:r>
            <a:endParaRPr b="1" sz="1400"/>
          </a:p>
          <a:p>
            <a:pPr indent="-304800" lvl="0" marL="457200" rtl="0" algn="l">
              <a:lnSpc>
                <a:spcPct val="100000"/>
              </a:lnSpc>
              <a:spcBef>
                <a:spcPts val="0"/>
              </a:spcBef>
              <a:spcAft>
                <a:spcPts val="0"/>
              </a:spcAft>
              <a:buClr>
                <a:schemeClr val="dk1"/>
              </a:buClr>
              <a:buSzPts val="1200"/>
              <a:buChar char="●"/>
            </a:pPr>
            <a:r>
              <a:rPr lang="en-US"/>
              <a:t>This is an example of how one Ugandan tour operator is using video to promote their destination: Karamoja. This video is shared through their YouTube channel.</a:t>
            </a:r>
            <a:endParaRPr/>
          </a:p>
          <a:p>
            <a:pPr indent="0" lvl="0" marL="0" rtl="0" algn="l">
              <a:lnSpc>
                <a:spcPct val="100000"/>
              </a:lnSpc>
              <a:spcBef>
                <a:spcPts val="0"/>
              </a:spcBef>
              <a:spcAft>
                <a:spcPts val="0"/>
              </a:spcAft>
              <a:buSzPts val="1400"/>
              <a:buNone/>
            </a:pPr>
            <a:r>
              <a:t/>
            </a:r>
            <a:endParaRPr sz="1400"/>
          </a:p>
          <a:p>
            <a:pPr indent="0" lvl="0" marL="0" rtl="0" algn="l">
              <a:lnSpc>
                <a:spcPct val="100000"/>
              </a:lnSpc>
              <a:spcBef>
                <a:spcPts val="0"/>
              </a:spcBef>
              <a:spcAft>
                <a:spcPts val="0"/>
              </a:spcAft>
              <a:buSzPts val="1400"/>
              <a:buNone/>
            </a:pPr>
            <a:r>
              <a:rPr b="1" lang="en-US" sz="1400"/>
              <a:t>Prepare:</a:t>
            </a:r>
            <a:endParaRPr b="1" sz="1400"/>
          </a:p>
          <a:p>
            <a:pPr indent="0" lvl="0" marL="0" rtl="0" algn="l">
              <a:lnSpc>
                <a:spcPct val="100000"/>
              </a:lnSpc>
              <a:spcBef>
                <a:spcPts val="0"/>
              </a:spcBef>
              <a:spcAft>
                <a:spcPts val="0"/>
              </a:spcAft>
              <a:buSzPts val="1400"/>
              <a:buNone/>
            </a:pPr>
            <a:r>
              <a:t/>
            </a:r>
            <a:endParaRPr b="1" sz="1400"/>
          </a:p>
          <a:p>
            <a:pPr indent="-304800" lvl="0" marL="457200" rtl="0" algn="l">
              <a:lnSpc>
                <a:spcPct val="100000"/>
              </a:lnSpc>
              <a:spcBef>
                <a:spcPts val="0"/>
              </a:spcBef>
              <a:spcAft>
                <a:spcPts val="0"/>
              </a:spcAft>
              <a:buClr>
                <a:schemeClr val="dk1"/>
              </a:buClr>
              <a:buSzPts val="1200"/>
              <a:buChar char="●"/>
            </a:pPr>
            <a:r>
              <a:rPr lang="en-US"/>
              <a:t>Set up your laptop so that you can play one of the Kara-Tunga videos. Click on graphic or go to </a:t>
            </a:r>
            <a:r>
              <a:rPr lang="en-US" u="sng">
                <a:solidFill>
                  <a:schemeClr val="hlink"/>
                </a:solidFill>
                <a:hlinkClick r:id="rId2"/>
              </a:rPr>
              <a:t>https://youtu.be/UfWI50H6t3w</a:t>
            </a:r>
            <a:r>
              <a:rPr lang="en-US"/>
              <a:t> </a:t>
            </a:r>
            <a:endParaRPr/>
          </a:p>
          <a:p>
            <a:pPr indent="0" lvl="0" marL="0" rtl="0" algn="l">
              <a:lnSpc>
                <a:spcPct val="100000"/>
              </a:lnSpc>
              <a:spcBef>
                <a:spcPts val="0"/>
              </a:spcBef>
              <a:spcAft>
                <a:spcPts val="0"/>
              </a:spcAft>
              <a:buClr>
                <a:schemeClr val="dk1"/>
              </a:buClr>
              <a:buSzPts val="1100"/>
              <a:buFont typeface="Arial"/>
              <a:buNone/>
            </a:pPr>
            <a:r>
              <a:t/>
            </a:r>
            <a:endParaRPr sz="1400"/>
          </a:p>
          <a:p>
            <a:pPr indent="0" lvl="0" marL="0" rtl="0" algn="l">
              <a:lnSpc>
                <a:spcPct val="100000"/>
              </a:lnSpc>
              <a:spcBef>
                <a:spcPts val="0"/>
              </a:spcBef>
              <a:spcAft>
                <a:spcPts val="0"/>
              </a:spcAft>
              <a:buClr>
                <a:schemeClr val="dk1"/>
              </a:buClr>
              <a:buSzPts val="1100"/>
              <a:buFont typeface="Arial"/>
              <a:buNone/>
            </a:pPr>
            <a:r>
              <a:t/>
            </a:r>
            <a:endParaRPr sz="1400"/>
          </a:p>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Useful talking points and angles to consider:</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sz="1400">
                <a:solidFill>
                  <a:srgbClr val="262627"/>
                </a:solidFill>
              </a:rPr>
              <a:t>How else could you share this video content?</a:t>
            </a:r>
            <a:endParaRPr sz="1400">
              <a:solidFill>
                <a:srgbClr val="262627"/>
              </a:solidFill>
            </a:endParaRPr>
          </a:p>
          <a:p>
            <a:pPr indent="-317500" lvl="1" marL="914400" rtl="0" algn="l">
              <a:lnSpc>
                <a:spcPct val="100000"/>
              </a:lnSpc>
              <a:spcBef>
                <a:spcPts val="0"/>
              </a:spcBef>
              <a:spcAft>
                <a:spcPts val="0"/>
              </a:spcAft>
              <a:buClr>
                <a:srgbClr val="262627"/>
              </a:buClr>
              <a:buSzPts val="1400"/>
              <a:buChar char="○"/>
            </a:pPr>
            <a:r>
              <a:rPr lang="en-US" sz="1400">
                <a:solidFill>
                  <a:srgbClr val="262627"/>
                </a:solidFill>
              </a:rPr>
              <a:t>Facebook Stories + posts</a:t>
            </a:r>
            <a:endParaRPr sz="1400">
              <a:solidFill>
                <a:srgbClr val="262627"/>
              </a:solidFill>
            </a:endParaRPr>
          </a:p>
          <a:p>
            <a:pPr indent="-317500" lvl="1" marL="914400" rtl="0" algn="l">
              <a:lnSpc>
                <a:spcPct val="100000"/>
              </a:lnSpc>
              <a:spcBef>
                <a:spcPts val="0"/>
              </a:spcBef>
              <a:spcAft>
                <a:spcPts val="0"/>
              </a:spcAft>
              <a:buClr>
                <a:srgbClr val="262627"/>
              </a:buClr>
              <a:buSzPts val="1400"/>
              <a:buChar char="○"/>
            </a:pPr>
            <a:r>
              <a:rPr lang="en-US" sz="1400">
                <a:solidFill>
                  <a:srgbClr val="262627"/>
                </a:solidFill>
              </a:rPr>
              <a:t>Instagram Stories + Reels</a:t>
            </a:r>
            <a:endParaRPr sz="1400">
              <a:solidFill>
                <a:srgbClr val="262627"/>
              </a:solidFill>
            </a:endParaRPr>
          </a:p>
          <a:p>
            <a:pPr indent="-317500" lvl="1" marL="914400" rtl="0" algn="l">
              <a:lnSpc>
                <a:spcPct val="100000"/>
              </a:lnSpc>
              <a:spcBef>
                <a:spcPts val="0"/>
              </a:spcBef>
              <a:spcAft>
                <a:spcPts val="0"/>
              </a:spcAft>
              <a:buClr>
                <a:srgbClr val="262627"/>
              </a:buClr>
              <a:buSzPts val="1400"/>
              <a:buChar char="○"/>
            </a:pPr>
            <a:r>
              <a:rPr lang="en-US" sz="1400">
                <a:solidFill>
                  <a:srgbClr val="262627"/>
                </a:solidFill>
              </a:rPr>
              <a:t>WhatsApp </a:t>
            </a:r>
            <a:endParaRPr sz="1400">
              <a:solidFill>
                <a:srgbClr val="262627"/>
              </a:solidFill>
            </a:endParaRPr>
          </a:p>
          <a:p>
            <a:pPr indent="-317500" lvl="1" marL="914400" rtl="0" algn="l">
              <a:lnSpc>
                <a:spcPct val="100000"/>
              </a:lnSpc>
              <a:spcBef>
                <a:spcPts val="0"/>
              </a:spcBef>
              <a:spcAft>
                <a:spcPts val="0"/>
              </a:spcAft>
              <a:buClr>
                <a:srgbClr val="262627"/>
              </a:buClr>
              <a:buSzPts val="1400"/>
              <a:buChar char="○"/>
            </a:pPr>
            <a:r>
              <a:rPr lang="en-US" sz="1400">
                <a:solidFill>
                  <a:srgbClr val="262627"/>
                </a:solidFill>
              </a:rPr>
              <a:t>WhatsApp status updates</a:t>
            </a:r>
            <a:endParaRPr sz="1400">
              <a:solidFill>
                <a:srgbClr val="262627"/>
              </a:solidFill>
            </a:endParaRPr>
          </a:p>
          <a:p>
            <a:pPr indent="-317500" lvl="1" marL="914400" rtl="0" algn="l">
              <a:lnSpc>
                <a:spcPct val="100000"/>
              </a:lnSpc>
              <a:spcBef>
                <a:spcPts val="0"/>
              </a:spcBef>
              <a:spcAft>
                <a:spcPts val="0"/>
              </a:spcAft>
              <a:buClr>
                <a:srgbClr val="262627"/>
              </a:buClr>
              <a:buSzPts val="1400"/>
              <a:buChar char="○"/>
            </a:pPr>
            <a:r>
              <a:rPr lang="en-US" sz="1400">
                <a:solidFill>
                  <a:srgbClr val="262627"/>
                </a:solidFill>
              </a:rPr>
              <a:t>Embed in website</a:t>
            </a:r>
            <a:endParaRPr sz="1400">
              <a:solidFill>
                <a:srgbClr val="262627"/>
              </a:solidFill>
            </a:endParaRPr>
          </a:p>
          <a:p>
            <a:pPr indent="0" lvl="0" marL="0" rtl="0" algn="l">
              <a:lnSpc>
                <a:spcPct val="100000"/>
              </a:lnSpc>
              <a:spcBef>
                <a:spcPts val="0"/>
              </a:spcBef>
              <a:spcAft>
                <a:spcPts val="0"/>
              </a:spcAft>
              <a:buSzPts val="1400"/>
              <a:buNone/>
            </a:pPr>
            <a:r>
              <a:t/>
            </a:r>
            <a:endParaRPr sz="1400"/>
          </a:p>
        </p:txBody>
      </p:sp>
      <p:sp>
        <p:nvSpPr>
          <p:cNvPr id="629" name="Google Shape;629;g103e8fc0016_2_1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103e8fc0016_2_1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6" name="Google Shape;636;g103e8fc0016_2_1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t>How to facilitate this slide:</a:t>
            </a:r>
            <a:endParaRPr b="1" sz="1400"/>
          </a:p>
          <a:p>
            <a:pPr indent="0" lvl="0" marL="0" rtl="0" algn="l">
              <a:lnSpc>
                <a:spcPct val="100000"/>
              </a:lnSpc>
              <a:spcBef>
                <a:spcPts val="0"/>
              </a:spcBef>
              <a:spcAft>
                <a:spcPts val="0"/>
              </a:spcAft>
              <a:buClr>
                <a:schemeClr val="dk1"/>
              </a:buClr>
              <a:buSzPts val="1100"/>
              <a:buFont typeface="Arial"/>
              <a:buNone/>
            </a:pPr>
            <a:r>
              <a:t/>
            </a:r>
            <a:endParaRPr b="1" sz="1400"/>
          </a:p>
          <a:p>
            <a:pPr indent="-304800" lvl="0" marL="457200" rtl="0" algn="l">
              <a:lnSpc>
                <a:spcPct val="100000"/>
              </a:lnSpc>
              <a:spcBef>
                <a:spcPts val="0"/>
              </a:spcBef>
              <a:spcAft>
                <a:spcPts val="0"/>
              </a:spcAft>
              <a:buClr>
                <a:schemeClr val="dk1"/>
              </a:buClr>
              <a:buSzPts val="1200"/>
              <a:buChar char="●"/>
            </a:pPr>
            <a:r>
              <a:rPr lang="en-US"/>
              <a:t>Personalise your slides. Add a YouTube video example of a travel brand whose YouTube content is focused on specific market segments.</a:t>
            </a:r>
            <a:endParaRPr/>
          </a:p>
          <a:p>
            <a:pPr indent="0" lvl="0" marL="0" rtl="0" algn="l">
              <a:lnSpc>
                <a:spcPct val="100000"/>
              </a:lnSpc>
              <a:spcBef>
                <a:spcPts val="0"/>
              </a:spcBef>
              <a:spcAft>
                <a:spcPts val="0"/>
              </a:spcAft>
              <a:buSzPts val="1400"/>
              <a:buNone/>
            </a:pPr>
            <a:r>
              <a:t/>
            </a:r>
            <a:endParaRPr/>
          </a:p>
        </p:txBody>
      </p:sp>
      <p:sp>
        <p:nvSpPr>
          <p:cNvPr id="637" name="Google Shape;637;g103e8fc0016_2_1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g103e8fc0016_2_1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6" name="Google Shape;646;g103e8fc0016_2_1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b="1" lang="en-US" sz="1400">
                <a:solidFill>
                  <a:srgbClr val="262627"/>
                </a:solidFill>
                <a:latin typeface="Arial"/>
                <a:ea typeface="Arial"/>
                <a:cs typeface="Arial"/>
                <a:sym typeface="Arial"/>
              </a:rPr>
              <a:t>How to facilitate this section:</a:t>
            </a:r>
            <a:endParaRPr b="1" sz="1400"/>
          </a:p>
          <a:p>
            <a:pPr indent="0" lvl="0" marL="0" rtl="0" algn="l">
              <a:lnSpc>
                <a:spcPct val="100000"/>
              </a:lnSpc>
              <a:spcBef>
                <a:spcPts val="0"/>
              </a:spcBef>
              <a:spcAft>
                <a:spcPts val="0"/>
              </a:spcAft>
              <a:buClr>
                <a:schemeClr val="dk1"/>
              </a:buClr>
              <a:buSzPts val="1100"/>
              <a:buFont typeface="Arial"/>
              <a:buNone/>
            </a:pPr>
            <a:r>
              <a:t/>
            </a:r>
            <a:endParaRPr b="1" sz="1400"/>
          </a:p>
          <a:p>
            <a:pPr indent="-304800" lvl="0" marL="457200" rtl="0" algn="l">
              <a:lnSpc>
                <a:spcPct val="100000"/>
              </a:lnSpc>
              <a:spcBef>
                <a:spcPts val="0"/>
              </a:spcBef>
              <a:spcAft>
                <a:spcPts val="0"/>
              </a:spcAft>
              <a:buSzPts val="1200"/>
              <a:buChar char="●"/>
            </a:pPr>
            <a:r>
              <a:rPr lang="en-US"/>
              <a:t>YouTube channels can be customised with company branding. Video content can be grouped into playlists. </a:t>
            </a:r>
            <a:endParaRPr/>
          </a:p>
          <a:p>
            <a:pPr indent="-304800" lvl="0" marL="457200" rtl="0" algn="l">
              <a:lnSpc>
                <a:spcPct val="100000"/>
              </a:lnSpc>
              <a:spcBef>
                <a:spcPts val="0"/>
              </a:spcBef>
              <a:spcAft>
                <a:spcPts val="0"/>
              </a:spcAft>
              <a:buSzPts val="1200"/>
              <a:buChar char="●"/>
            </a:pPr>
            <a:r>
              <a:rPr lang="en-US"/>
              <a:t>All video content should be optimised, with the use of appropriate keywords and video descriptions.</a:t>
            </a:r>
            <a:endParaRPr/>
          </a:p>
          <a:p>
            <a:pPr indent="-304800" lvl="0" marL="457200" rtl="0" algn="l">
              <a:lnSpc>
                <a:spcPct val="100000"/>
              </a:lnSpc>
              <a:spcBef>
                <a:spcPts val="0"/>
              </a:spcBef>
              <a:spcAft>
                <a:spcPts val="0"/>
              </a:spcAft>
              <a:buSzPts val="1200"/>
              <a:buChar char="●"/>
            </a:pPr>
            <a:r>
              <a:rPr lang="en-US"/>
              <a:t>Few tourism businesses are likely to have the capacity to create and manage their own YouTube channel. However, it can be a powerful tool.</a:t>
            </a:r>
            <a:endParaRPr/>
          </a:p>
          <a:p>
            <a:pPr indent="0" lvl="0" marL="0" rtl="0" algn="l">
              <a:lnSpc>
                <a:spcPct val="100000"/>
              </a:lnSpc>
              <a:spcBef>
                <a:spcPts val="0"/>
              </a:spcBef>
              <a:spcAft>
                <a:spcPts val="0"/>
              </a:spcAft>
              <a:buSzPts val="1400"/>
              <a:buNone/>
            </a:pPr>
            <a:r>
              <a:t/>
            </a:r>
            <a:endParaRPr sz="1400"/>
          </a:p>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Useful talking points and angles to consider:</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04800" lvl="0" marL="457200" rtl="0" algn="l">
              <a:lnSpc>
                <a:spcPct val="100000"/>
              </a:lnSpc>
              <a:spcBef>
                <a:spcPts val="0"/>
              </a:spcBef>
              <a:spcAft>
                <a:spcPts val="0"/>
              </a:spcAft>
              <a:buClr>
                <a:srgbClr val="262627"/>
              </a:buClr>
              <a:buSzPts val="1200"/>
              <a:buChar char="●"/>
            </a:pPr>
            <a:r>
              <a:rPr lang="en-US"/>
              <a:t>It's useful to remind participants that they might want a video promotion strategy but they do not have to develop all the different tools we recommend to them. The decision to use video must be based on understanding their target market and assessing their company resources (budget / staff / equipment).</a:t>
            </a:r>
            <a:endParaRPr sz="1000"/>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Clr>
                <a:schemeClr val="dk1"/>
              </a:buClr>
              <a:buSzPts val="1400"/>
              <a:buFont typeface="Arial"/>
              <a:buNone/>
            </a:pPr>
            <a:r>
              <a:rPr b="1" lang="en-US" sz="1400"/>
              <a:t>Prepare:</a:t>
            </a:r>
            <a:endParaRPr b="1" sz="1400"/>
          </a:p>
          <a:p>
            <a:pPr indent="0" lvl="0" marL="0" rtl="0" algn="l">
              <a:lnSpc>
                <a:spcPct val="100000"/>
              </a:lnSpc>
              <a:spcBef>
                <a:spcPts val="0"/>
              </a:spcBef>
              <a:spcAft>
                <a:spcPts val="0"/>
              </a:spcAft>
              <a:buClr>
                <a:schemeClr val="dk1"/>
              </a:buClr>
              <a:buSzPts val="1400"/>
              <a:buFont typeface="Arial"/>
              <a:buNone/>
            </a:pPr>
            <a:r>
              <a:t/>
            </a:r>
            <a:endParaRPr sz="1400"/>
          </a:p>
          <a:p>
            <a:pPr indent="-304800" lvl="0" marL="457200" rtl="0" algn="l">
              <a:lnSpc>
                <a:spcPct val="100000"/>
              </a:lnSpc>
              <a:spcBef>
                <a:spcPts val="0"/>
              </a:spcBef>
              <a:spcAft>
                <a:spcPts val="0"/>
              </a:spcAft>
              <a:buClr>
                <a:schemeClr val="dk1"/>
              </a:buClr>
              <a:buSzPts val="1200"/>
              <a:buChar char="●"/>
            </a:pPr>
            <a:r>
              <a:rPr lang="en-US"/>
              <a:t>Set up your laptop so that you can explore the Kara-Tunga YT channel. Click on graphic or go to </a:t>
            </a:r>
            <a:r>
              <a:rPr lang="en-US" u="sng">
                <a:solidFill>
                  <a:schemeClr val="hlink"/>
                </a:solidFill>
                <a:hlinkClick r:id="rId2"/>
              </a:rPr>
              <a:t>https://www.youtube.com/c/Kara-tunga/featured</a:t>
            </a:r>
            <a:r>
              <a:rPr lang="en-US"/>
              <a:t> </a:t>
            </a:r>
            <a:endParaRPr/>
          </a:p>
          <a:p>
            <a:pPr indent="0" lvl="0" marL="0" rtl="0" algn="l">
              <a:lnSpc>
                <a:spcPct val="100000"/>
              </a:lnSpc>
              <a:spcBef>
                <a:spcPts val="0"/>
              </a:spcBef>
              <a:spcAft>
                <a:spcPts val="0"/>
              </a:spcAft>
              <a:buSzPts val="1400"/>
              <a:buNone/>
            </a:pPr>
            <a:r>
              <a:t/>
            </a:r>
            <a:endParaRPr/>
          </a:p>
        </p:txBody>
      </p:sp>
      <p:sp>
        <p:nvSpPr>
          <p:cNvPr id="647" name="Google Shape;647;g103e8fc0016_2_1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fb4095fa36_0_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t>How to facilitate this slide:</a:t>
            </a:r>
            <a:endParaRPr b="1" sz="1400"/>
          </a:p>
          <a:p>
            <a:pPr indent="0" lvl="0" marL="0" rtl="0" algn="l">
              <a:lnSpc>
                <a:spcPct val="100000"/>
              </a:lnSpc>
              <a:spcBef>
                <a:spcPts val="0"/>
              </a:spcBef>
              <a:spcAft>
                <a:spcPts val="0"/>
              </a:spcAft>
              <a:buClr>
                <a:schemeClr val="dk1"/>
              </a:buClr>
              <a:buSzPts val="1100"/>
              <a:buFont typeface="Arial"/>
              <a:buNone/>
            </a:pPr>
            <a:r>
              <a:t/>
            </a:r>
            <a:endParaRPr b="1" sz="1400"/>
          </a:p>
          <a:p>
            <a:pPr indent="-317500" lvl="0" marL="457200" rtl="0" algn="l">
              <a:lnSpc>
                <a:spcPct val="100000"/>
              </a:lnSpc>
              <a:spcBef>
                <a:spcPts val="0"/>
              </a:spcBef>
              <a:spcAft>
                <a:spcPts val="0"/>
              </a:spcAft>
              <a:buClr>
                <a:schemeClr val="dk1"/>
              </a:buClr>
              <a:buSzPts val="1400"/>
              <a:buChar char="●"/>
            </a:pPr>
            <a:r>
              <a:rPr lang="en-US" sz="1400"/>
              <a:t>Video content can be simple yet effective.</a:t>
            </a:r>
            <a:endParaRPr sz="1400"/>
          </a:p>
          <a:p>
            <a:pPr indent="-317500" lvl="0" marL="457200" rtl="0" algn="l">
              <a:lnSpc>
                <a:spcPct val="100000"/>
              </a:lnSpc>
              <a:spcBef>
                <a:spcPts val="0"/>
              </a:spcBef>
              <a:spcAft>
                <a:spcPts val="0"/>
              </a:spcAft>
              <a:buClr>
                <a:schemeClr val="dk1"/>
              </a:buClr>
              <a:buSzPts val="1400"/>
              <a:buChar char="●"/>
            </a:pPr>
            <a:r>
              <a:rPr lang="en-US" sz="1400"/>
              <a:t>In this example, the excitement of a holiday can be captured in just a few seconds. It plays in aloop.</a:t>
            </a:r>
            <a:endParaRPr sz="1400"/>
          </a:p>
          <a:p>
            <a:pPr indent="0" lvl="0" marL="0" rtl="0" algn="l">
              <a:lnSpc>
                <a:spcPct val="100000"/>
              </a:lnSpc>
              <a:spcBef>
                <a:spcPts val="0"/>
              </a:spcBef>
              <a:spcAft>
                <a:spcPts val="0"/>
              </a:spcAft>
              <a:buClr>
                <a:schemeClr val="dk1"/>
              </a:buClr>
              <a:buSzPts val="1100"/>
              <a:buFont typeface="Arial"/>
              <a:buNone/>
            </a:pPr>
            <a:r>
              <a:t/>
            </a:r>
            <a:endParaRPr sz="1400"/>
          </a:p>
          <a:p>
            <a:pPr indent="0" lvl="0" marL="0" rtl="0" algn="l">
              <a:lnSpc>
                <a:spcPct val="100000"/>
              </a:lnSpc>
              <a:spcBef>
                <a:spcPts val="0"/>
              </a:spcBef>
              <a:spcAft>
                <a:spcPts val="0"/>
              </a:spcAft>
              <a:buSzPts val="1100"/>
              <a:buNone/>
            </a:pPr>
            <a:r>
              <a:rPr b="1" lang="en-US" sz="1400"/>
              <a:t>Prepare:</a:t>
            </a:r>
            <a:endParaRPr b="1" sz="1400"/>
          </a:p>
          <a:p>
            <a:pPr indent="0" lvl="0" marL="0" rtl="0" algn="l">
              <a:lnSpc>
                <a:spcPct val="100000"/>
              </a:lnSpc>
              <a:spcBef>
                <a:spcPts val="0"/>
              </a:spcBef>
              <a:spcAft>
                <a:spcPts val="0"/>
              </a:spcAft>
              <a:buSzPts val="1100"/>
              <a:buNone/>
            </a:pPr>
            <a:r>
              <a:t/>
            </a:r>
            <a:endParaRPr sz="1400"/>
          </a:p>
          <a:p>
            <a:pPr indent="-317500" lvl="0" marL="457200" rtl="0" algn="l">
              <a:lnSpc>
                <a:spcPct val="100000"/>
              </a:lnSpc>
              <a:spcBef>
                <a:spcPts val="0"/>
              </a:spcBef>
              <a:spcAft>
                <a:spcPts val="0"/>
              </a:spcAft>
              <a:buClr>
                <a:schemeClr val="dk1"/>
              </a:buClr>
              <a:buSzPts val="1400"/>
              <a:buChar char="●"/>
            </a:pPr>
            <a:r>
              <a:rPr lang="en-US" sz="1400"/>
              <a:t>Set up your laptop so that you can view the video banner on the home page. Click on graphic or go to </a:t>
            </a:r>
            <a:r>
              <a:rPr lang="en-US" sz="1400" u="sng">
                <a:solidFill>
                  <a:schemeClr val="hlink"/>
                </a:solidFill>
                <a:hlinkClick r:id="rId2"/>
              </a:rPr>
              <a:t>https://www.kamerazofafrika.com/</a:t>
            </a:r>
            <a:r>
              <a:rPr lang="en-US" sz="1400"/>
              <a:t> </a:t>
            </a:r>
            <a:endParaRPr sz="1400"/>
          </a:p>
          <a:p>
            <a:pPr indent="0" lvl="0" marL="457200" rtl="0" algn="l">
              <a:lnSpc>
                <a:spcPct val="100000"/>
              </a:lnSpc>
              <a:spcBef>
                <a:spcPts val="0"/>
              </a:spcBef>
              <a:spcAft>
                <a:spcPts val="0"/>
              </a:spcAft>
              <a:buSzPts val="1400"/>
              <a:buNone/>
            </a:pPr>
            <a:r>
              <a:t/>
            </a:r>
            <a:endParaRPr sz="1400"/>
          </a:p>
          <a:p>
            <a:pPr indent="0" lvl="0" marL="457200" rtl="0" algn="l">
              <a:lnSpc>
                <a:spcPct val="100000"/>
              </a:lnSpc>
              <a:spcBef>
                <a:spcPts val="0"/>
              </a:spcBef>
              <a:spcAft>
                <a:spcPts val="0"/>
              </a:spcAft>
              <a:buSzPts val="1400"/>
              <a:buNone/>
            </a:pPr>
            <a:r>
              <a:t/>
            </a:r>
            <a:endParaRPr sz="1400"/>
          </a:p>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Useful talking points and angles to consider:</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chemeClr val="dk1"/>
              </a:buClr>
              <a:buSzPts val="1400"/>
              <a:buChar char="●"/>
            </a:pPr>
            <a:r>
              <a:rPr lang="en-US" sz="1400"/>
              <a:t>The downside of integrating YouTube in a website is that you may lose web visitors when they click on your YouTube video link. Sometimes, embedding video in your website (as here) is a better solution.</a:t>
            </a:r>
            <a:endParaRPr sz="1400"/>
          </a:p>
          <a:p>
            <a:pPr indent="0" lvl="0" marL="0" rtl="0" algn="l">
              <a:lnSpc>
                <a:spcPct val="100000"/>
              </a:lnSpc>
              <a:spcBef>
                <a:spcPts val="0"/>
              </a:spcBef>
              <a:spcAft>
                <a:spcPts val="0"/>
              </a:spcAft>
              <a:buSzPts val="1400"/>
              <a:buNone/>
            </a:pPr>
            <a:r>
              <a:t/>
            </a:r>
            <a:endParaRPr sz="1400">
              <a:solidFill>
                <a:srgbClr val="262627"/>
              </a:solidFill>
            </a:endParaRPr>
          </a:p>
        </p:txBody>
      </p:sp>
      <p:sp>
        <p:nvSpPr>
          <p:cNvPr id="653" name="Google Shape;653;gfb4095fa36_0_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g1de50163b83_0_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9" name="Google Shape;659;g1de50163b83_0_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SzPts val="1400"/>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While the course content is primarily focussed on marketing to travel to a B2C audience (selling to the traveller directly), it is worth acknowledging that many tour operators sell to agents or buyers (B2B) as a primary or important market.</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This slide explains opportunity of LinkedIn as a social media platform, for tour operators who plan to reach B2B partners through online channels.</a:t>
            </a:r>
            <a:endParaRPr>
              <a:solidFill>
                <a:srgbClr val="262627"/>
              </a:solidFill>
            </a:endParaRPr>
          </a:p>
          <a:p>
            <a:pPr indent="0" lvl="0" marL="0" rtl="0" algn="l">
              <a:lnSpc>
                <a:spcPct val="100000"/>
              </a:lnSpc>
              <a:spcBef>
                <a:spcPts val="0"/>
              </a:spcBef>
              <a:spcAft>
                <a:spcPts val="0"/>
              </a:spcAft>
              <a:buSzPts val="1400"/>
              <a:buNone/>
            </a:pPr>
            <a:r>
              <a:t/>
            </a:r>
            <a:endParaRPr b="1" sz="1400">
              <a:solidFill>
                <a:srgbClr val="262627"/>
              </a:solidFill>
            </a:endParaRPr>
          </a:p>
          <a:p>
            <a:pPr indent="0" lvl="0" marL="0" rtl="0" algn="l">
              <a:lnSpc>
                <a:spcPct val="100000"/>
              </a:lnSpc>
              <a:spcBef>
                <a:spcPts val="0"/>
              </a:spcBef>
              <a:spcAft>
                <a:spcPts val="0"/>
              </a:spcAft>
              <a:buSzPts val="1400"/>
              <a:buNone/>
            </a:pPr>
            <a:r>
              <a:rPr b="1" lang="en-US" sz="1400">
                <a:solidFill>
                  <a:srgbClr val="262627"/>
                </a:solidFill>
              </a:rPr>
              <a:t>Useful talking points and angles to consider:</a:t>
            </a:r>
            <a:endParaRPr b="1" sz="1400">
              <a:solidFill>
                <a:srgbClr val="262627"/>
              </a:solidFill>
            </a:endParaRPr>
          </a:p>
          <a:p>
            <a:pPr indent="0" lvl="0" marL="0" rtl="0" algn="l">
              <a:lnSpc>
                <a:spcPct val="100000"/>
              </a:lnSpc>
              <a:spcBef>
                <a:spcPts val="0"/>
              </a:spcBef>
              <a:spcAft>
                <a:spcPts val="0"/>
              </a:spcAft>
              <a:buSzPts val="1400"/>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Compares to popular social networks like Instagram and Facebook, LinkedIn is a professional network, focussed on connecting professionals. </a:t>
            </a:r>
            <a:endParaRPr/>
          </a:p>
        </p:txBody>
      </p:sp>
      <p:sp>
        <p:nvSpPr>
          <p:cNvPr id="660" name="Google Shape;660;g1de50163b83_0_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1709ff30d32_0_1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68" name="Google Shape;668;g1709ff30d32_0_1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1010294de4d_0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1400">
                <a:extLst>
                  <a:ext uri="http://customooxmlschemas.google.com/">
                    <go:slidesCustomData xmlns:go="http://customooxmlschemas.google.com/" textRoundtripDataId="2"/>
                  </a:ext>
                </a:extLst>
              </a:rPr>
              <a:t>How to facilitate this slide:</a:t>
            </a:r>
            <a:endParaRPr b="1" sz="1400">
              <a:extLst>
                <a:ext uri="http://customooxmlschemas.google.com/">
                  <go:slidesCustomData xmlns:go="http://customooxmlschemas.google.com/" textRoundtripDataId="3"/>
                </a:ext>
              </a:extLst>
            </a:endParaRPr>
          </a:p>
          <a:p>
            <a:pPr indent="0" lvl="0" marL="0" rtl="0" algn="l">
              <a:lnSpc>
                <a:spcPct val="100000"/>
              </a:lnSpc>
              <a:spcBef>
                <a:spcPts val="0"/>
              </a:spcBef>
              <a:spcAft>
                <a:spcPts val="0"/>
              </a:spcAft>
              <a:buSzPts val="1400"/>
              <a:buNone/>
            </a:pPr>
            <a:r>
              <a:t/>
            </a:r>
            <a:endParaRPr b="1" sz="1400">
              <a:extLst>
                <a:ext uri="http://customooxmlschemas.google.com/">
                  <go:slidesCustomData xmlns:go="http://customooxmlschemas.google.com/" textRoundtripDataId="4"/>
                </a:ext>
              </a:extLst>
            </a:endParaRPr>
          </a:p>
          <a:p>
            <a:pPr indent="-317500" lvl="0" marL="457200" rtl="0" algn="l">
              <a:lnSpc>
                <a:spcPct val="100000"/>
              </a:lnSpc>
              <a:spcBef>
                <a:spcPts val="0"/>
              </a:spcBef>
              <a:spcAft>
                <a:spcPts val="0"/>
              </a:spcAft>
              <a:buSzPts val="1400"/>
              <a:buChar char="●"/>
            </a:pPr>
            <a:r>
              <a:rPr lang="en-US">
                <a:extLst>
                  <a:ext uri="http://customooxmlschemas.google.com/">
                    <go:slidesCustomData xmlns:go="http://customooxmlschemas.google.com/" textRoundtripDataId="5"/>
                  </a:ext>
                </a:extLst>
              </a:rPr>
              <a:t>This slide introduces and explains the course outline to everyone in the room or in the online session. The purpose of the course outline slide is to assign a clear learning path for participants, and at the start of each module, to create context around where the content fits into the broader learner journey.</a:t>
            </a:r>
            <a:endParaRPr/>
          </a:p>
        </p:txBody>
      </p:sp>
      <p:sp>
        <p:nvSpPr>
          <p:cNvPr id="208" name="Google Shape;208;g1010294de4d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f95964a719_0_13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1" name="Google Shape;241;gf95964a719_0_13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extLst>
                  <a:ext uri="http://customooxmlschemas.google.com/">
                    <go:slidesCustomData xmlns:go="http://customooxmlschemas.google.com/" textRoundtripDataId="9"/>
                  </a:ext>
                </a:extLst>
              </a:rPr>
              <a:t>About this module</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0" lvl="0" marL="0" rtl="0" algn="l">
              <a:lnSpc>
                <a:spcPct val="100000"/>
              </a:lnSpc>
              <a:spcBef>
                <a:spcPts val="0"/>
              </a:spcBef>
              <a:spcAft>
                <a:spcPts val="0"/>
              </a:spcAft>
              <a:buSzPts val="1100"/>
              <a:buNone/>
            </a:pPr>
            <a:r>
              <a:rPr lang="en-US">
                <a:solidFill>
                  <a:srgbClr val="262627"/>
                </a:solidFill>
              </a:rPr>
              <a:t>This module offers a basic introduction to three of the most wide-used social media channels for Tour Operators to include in their marketing efforts. Key topics covered:</a:t>
            </a:r>
            <a:endParaRPr>
              <a:solidFill>
                <a:srgbClr val="262627"/>
              </a:solidFill>
            </a:endParaRPr>
          </a:p>
          <a:p>
            <a:pPr indent="0" lvl="0" marL="457200" rtl="0" algn="l">
              <a:lnSpc>
                <a:spcPct val="100000"/>
              </a:lnSpc>
              <a:spcBef>
                <a:spcPts val="0"/>
              </a:spcBef>
              <a:spcAft>
                <a:spcPts val="0"/>
              </a:spcAft>
              <a:buSzPts val="1100"/>
              <a:buNone/>
            </a:pPr>
            <a:r>
              <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Why social media is important for tour operators</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Best practices for using Facebook, Instagram and Youtube</a:t>
            </a:r>
            <a:endParaRPr>
              <a:solidFill>
                <a:srgbClr val="262627"/>
              </a:solidFill>
            </a:endParaRPr>
          </a:p>
          <a:p>
            <a:pPr indent="0" lvl="0" marL="0" rtl="0" algn="l">
              <a:lnSpc>
                <a:spcPct val="100000"/>
              </a:lnSpc>
              <a:spcBef>
                <a:spcPts val="0"/>
              </a:spcBef>
              <a:spcAft>
                <a:spcPts val="0"/>
              </a:spcAft>
              <a:buSzPts val="1400"/>
              <a:buNone/>
            </a:pPr>
            <a:r>
              <a:t/>
            </a:r>
            <a:endParaRPr>
              <a:solidFill>
                <a:srgbClr val="262627"/>
              </a:solidFill>
            </a:endParaRPr>
          </a:p>
          <a:p>
            <a:pPr indent="0" lvl="0" marL="0" rtl="0" algn="l">
              <a:lnSpc>
                <a:spcPct val="100000"/>
              </a:lnSpc>
              <a:spcBef>
                <a:spcPts val="0"/>
              </a:spcBef>
              <a:spcAft>
                <a:spcPts val="0"/>
              </a:spcAft>
              <a:buSzPts val="1100"/>
              <a:buNone/>
            </a:pPr>
            <a:r>
              <a:t/>
            </a:r>
            <a:endParaRPr>
              <a:solidFill>
                <a:srgbClr val="262627"/>
              </a:solidFill>
            </a:endParaRPr>
          </a:p>
          <a:p>
            <a:pPr indent="0" lvl="0" marL="0" rtl="0" algn="l">
              <a:lnSpc>
                <a:spcPct val="100000"/>
              </a:lnSpc>
              <a:spcBef>
                <a:spcPts val="0"/>
              </a:spcBef>
              <a:spcAft>
                <a:spcPts val="0"/>
              </a:spcAft>
              <a:buSzPts val="1100"/>
              <a:buNone/>
            </a:pPr>
            <a:r>
              <a:rPr b="1" lang="en-US" sz="1400">
                <a:solidFill>
                  <a:srgbClr val="262627"/>
                </a:solidFill>
              </a:rPr>
              <a:t>How much time to spend on this module</a:t>
            </a:r>
            <a:endParaRPr b="1" sz="1400">
              <a:solidFill>
                <a:srgbClr val="262627"/>
              </a:solidFill>
            </a:endParaRPr>
          </a:p>
          <a:p>
            <a:pPr indent="0" lvl="0" marL="0" rtl="0" algn="l">
              <a:lnSpc>
                <a:spcPct val="100000"/>
              </a:lnSpc>
              <a:spcBef>
                <a:spcPts val="0"/>
              </a:spcBef>
              <a:spcAft>
                <a:spcPts val="0"/>
              </a:spcAft>
              <a:buSzPts val="1100"/>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Allow 60-90 minutes for facilitation and discussion, excluding the assignment at the end of the module.</a:t>
            </a:r>
            <a:endParaRPr b="1" sz="1400"/>
          </a:p>
          <a:p>
            <a:pPr indent="0" lvl="0" marL="0" rtl="0" algn="l">
              <a:lnSpc>
                <a:spcPct val="100000"/>
              </a:lnSpc>
              <a:spcBef>
                <a:spcPts val="0"/>
              </a:spcBef>
              <a:spcAft>
                <a:spcPts val="0"/>
              </a:spcAft>
              <a:buSzPts val="1100"/>
              <a:buNone/>
            </a:pPr>
            <a:r>
              <a:t/>
            </a:r>
            <a:endParaRPr b="1" sz="1400"/>
          </a:p>
          <a:p>
            <a:pPr indent="0" lvl="0" marL="0" rtl="0" algn="l">
              <a:lnSpc>
                <a:spcPct val="100000"/>
              </a:lnSpc>
              <a:spcBef>
                <a:spcPts val="0"/>
              </a:spcBef>
              <a:spcAft>
                <a:spcPts val="0"/>
              </a:spcAft>
              <a:buSzPts val="1100"/>
              <a:buNone/>
            </a:pPr>
            <a:r>
              <a:rPr b="1" lang="en-US" sz="1400"/>
              <a:t>Keep in mind</a:t>
            </a:r>
            <a:endParaRPr b="1" sz="1400"/>
          </a:p>
          <a:p>
            <a:pPr indent="0" lvl="0" marL="0" rtl="0" algn="l">
              <a:lnSpc>
                <a:spcPct val="100000"/>
              </a:lnSpc>
              <a:spcBef>
                <a:spcPts val="0"/>
              </a:spcBef>
              <a:spcAft>
                <a:spcPts val="0"/>
              </a:spcAft>
              <a:buSzPts val="1100"/>
              <a:buNone/>
            </a:pPr>
            <a:r>
              <a:t/>
            </a:r>
            <a:endParaRPr b="1" sz="1400"/>
          </a:p>
          <a:p>
            <a:pPr indent="-304800" lvl="0" marL="457200" rtl="0" algn="l">
              <a:lnSpc>
                <a:spcPct val="100000"/>
              </a:lnSpc>
              <a:spcBef>
                <a:spcPts val="0"/>
              </a:spcBef>
              <a:spcAft>
                <a:spcPts val="0"/>
              </a:spcAft>
              <a:buSzPts val="1200"/>
              <a:buChar char="●"/>
            </a:pPr>
            <a:r>
              <a:rPr lang="en-US"/>
              <a:t>These are the most popular social media channels that target audiences in international markets use.</a:t>
            </a:r>
            <a:endParaRPr/>
          </a:p>
          <a:p>
            <a:pPr indent="-304800" lvl="0" marL="457200" rtl="0" algn="l">
              <a:lnSpc>
                <a:spcPct val="100000"/>
              </a:lnSpc>
              <a:spcBef>
                <a:spcPts val="0"/>
              </a:spcBef>
              <a:spcAft>
                <a:spcPts val="0"/>
              </a:spcAft>
              <a:buSzPts val="1200"/>
              <a:buChar char="●"/>
            </a:pPr>
            <a:r>
              <a:rPr lang="en-US"/>
              <a:t>This programme has been funded and developed by CBI, a Dutch government body that promotes tourism from Europe</a:t>
            </a:r>
            <a:endParaRPr/>
          </a:p>
        </p:txBody>
      </p:sp>
      <p:sp>
        <p:nvSpPr>
          <p:cNvPr id="242" name="Google Shape;242;gf95964a719_0_13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20dd188736_0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9" name="Google Shape;249;g220dd188736_0_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0" name="Google Shape;250;g220dd188736_0_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103e8fc0016_2_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3" name="Google Shape;263;g103e8fc0016_2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f95964a719_0_13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SzPts val="1400"/>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You do not need to spend much time on this slide. It's simply a high level summary of the next slides.</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Guide participants through the module’s learning objectives, and be sure to verify the effectiveness of the session during the Q&amp;A slide.</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By the end of this session, participants will have done at least one social media update, on Facebook or Instagram. This will give confidence.</a:t>
            </a:r>
            <a:endParaRPr>
              <a:solidFill>
                <a:srgbClr val="262627"/>
              </a:solidFill>
            </a:endParaRPr>
          </a:p>
          <a:p>
            <a:pPr indent="0" lvl="0" marL="0" rtl="0" algn="l">
              <a:lnSpc>
                <a:spcPct val="100000"/>
              </a:lnSpc>
              <a:spcBef>
                <a:spcPts val="0"/>
              </a:spcBef>
              <a:spcAft>
                <a:spcPts val="0"/>
              </a:spcAft>
              <a:buSzPts val="1400"/>
              <a:buNone/>
            </a:pPr>
            <a:r>
              <a:t/>
            </a:r>
            <a:endParaRPr/>
          </a:p>
        </p:txBody>
      </p:sp>
      <p:sp>
        <p:nvSpPr>
          <p:cNvPr id="297" name="Google Shape;297;gf95964a719_0_13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14" name="Shape 14"/>
        <p:cNvGrpSpPr/>
        <p:nvPr/>
      </p:nvGrpSpPr>
      <p:grpSpPr>
        <a:xfrm>
          <a:off x="0" y="0"/>
          <a:ext cx="0" cy="0"/>
          <a:chOff x="0" y="0"/>
          <a:chExt cx="0" cy="0"/>
        </a:xfrm>
      </p:grpSpPr>
      <p:sp>
        <p:nvSpPr>
          <p:cNvPr id="15" name="Google Shape;15;p102"/>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Title Slide">
  <p:cSld name="26_Title Slide">
    <p:spTree>
      <p:nvGrpSpPr>
        <p:cNvPr id="40" name="Shape 40"/>
        <p:cNvGrpSpPr/>
        <p:nvPr/>
      </p:nvGrpSpPr>
      <p:grpSpPr>
        <a:xfrm>
          <a:off x="0" y="0"/>
          <a:ext cx="0" cy="0"/>
          <a:chOff x="0" y="0"/>
          <a:chExt cx="0" cy="0"/>
        </a:xfrm>
      </p:grpSpPr>
      <p:sp>
        <p:nvSpPr>
          <p:cNvPr id="41" name="Google Shape;41;p124"/>
          <p:cNvSpPr/>
          <p:nvPr/>
        </p:nvSpPr>
        <p:spPr>
          <a:xfrm>
            <a:off x="0" y="0"/>
            <a:ext cx="12192000" cy="3096883"/>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oppins"/>
              <a:ea typeface="Poppins"/>
              <a:cs typeface="Poppins"/>
              <a:sym typeface="Poppins"/>
            </a:endParaRPr>
          </a:p>
        </p:txBody>
      </p:sp>
      <p:sp>
        <p:nvSpPr>
          <p:cNvPr id="42" name="Google Shape;42;p124"/>
          <p:cNvSpPr txBox="1"/>
          <p:nvPr>
            <p:ph type="ctrTitle"/>
          </p:nvPr>
        </p:nvSpPr>
        <p:spPr>
          <a:xfrm>
            <a:off x="874713" y="986624"/>
            <a:ext cx="10621962" cy="814395"/>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rgbClr val="FFFFFF"/>
              </a:buClr>
              <a:buSzPts val="5600"/>
              <a:buFont typeface="Inter Black"/>
              <a:buNone/>
              <a:defRPr sz="560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124"/>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2"/>
                                        </p:tgtEl>
                                        <p:attrNameLst>
                                          <p:attrName>style.visibility</p:attrName>
                                        </p:attrNameLst>
                                      </p:cBhvr>
                                      <p:to>
                                        <p:strVal val="visible"/>
                                      </p:to>
                                    </p:set>
                                    <p:animEffect filter="fade" transition="in">
                                      <p:cBhvr>
                                        <p:cTn dur="1500"/>
                                        <p:tgtEl>
                                          <p:spTgt spid="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Slide">
  <p:cSld name="7_Title Slide">
    <p:spTree>
      <p:nvGrpSpPr>
        <p:cNvPr id="44" name="Shape 44"/>
        <p:cNvGrpSpPr/>
        <p:nvPr/>
      </p:nvGrpSpPr>
      <p:grpSpPr>
        <a:xfrm>
          <a:off x="0" y="0"/>
          <a:ext cx="0" cy="0"/>
          <a:chOff x="0" y="0"/>
          <a:chExt cx="0" cy="0"/>
        </a:xfrm>
      </p:grpSpPr>
      <p:sp>
        <p:nvSpPr>
          <p:cNvPr id="45" name="Google Shape;45;p131"/>
          <p:cNvSpPr/>
          <p:nvPr>
            <p:ph idx="2" type="pic"/>
          </p:nvPr>
        </p:nvSpPr>
        <p:spPr>
          <a:xfrm>
            <a:off x="5286375" y="2257425"/>
            <a:ext cx="6219825" cy="3681182"/>
          </a:xfrm>
          <a:prstGeom prst="roundRect">
            <a:avLst>
              <a:gd fmla="val 3804" name="adj"/>
            </a:avLst>
          </a:prstGeom>
          <a:solidFill>
            <a:srgbClr val="FFE8CB"/>
          </a:solidFill>
          <a:ln>
            <a:noFill/>
          </a:ln>
        </p:spPr>
      </p:sp>
      <p:sp>
        <p:nvSpPr>
          <p:cNvPr id="46" name="Google Shape;46;p131"/>
          <p:cNvSpPr txBox="1"/>
          <p:nvPr>
            <p:ph type="ctrTitle"/>
          </p:nvPr>
        </p:nvSpPr>
        <p:spPr>
          <a:xfrm>
            <a:off x="874713" y="986624"/>
            <a:ext cx="10621962" cy="814395"/>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600"/>
              <a:buFont typeface="Inter Black"/>
              <a:buNone/>
              <a:defRPr sz="5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131"/>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48" name="Google Shape;48;p131"/>
          <p:cNvSpPr/>
          <p:nvPr/>
        </p:nvSpPr>
        <p:spPr>
          <a:xfrm>
            <a:off x="5276850" y="2257194"/>
            <a:ext cx="6219825" cy="3681413"/>
          </a:xfrm>
          <a:prstGeom prst="roundRect">
            <a:avLst>
              <a:gd fmla="val 4189" name="adj"/>
            </a:avLst>
          </a:prstGeom>
          <a:noFill/>
          <a:ln cap="flat" cmpd="sng" w="508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oppins"/>
              <a:ea typeface="Poppins"/>
              <a:cs typeface="Poppins"/>
              <a:sym typeface="Poppi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6"/>
                                        </p:tgtEl>
                                        <p:attrNameLst>
                                          <p:attrName>style.visibility</p:attrName>
                                        </p:attrNameLst>
                                      </p:cBhvr>
                                      <p:to>
                                        <p:strVal val="visible"/>
                                      </p:to>
                                    </p:set>
                                    <p:animEffect filter="fade" transition="in">
                                      <p:cBhvr>
                                        <p:cTn dur="1500"/>
                                        <p:tgtEl>
                                          <p:spTgt spid="46"/>
                                        </p:tgtEl>
                                      </p:cBhvr>
                                    </p:animEffect>
                                  </p:childTnLst>
                                </p:cTn>
                              </p:par>
                              <p:par>
                                <p:cTn fill="hold" nodeType="withEffect" presetClass="entr" presetID="10" presetSubtype="0">
                                  <p:stCondLst>
                                    <p:cond delay="3400"/>
                                  </p:stCondLst>
                                  <p:childTnLst>
                                    <p:set>
                                      <p:cBhvr>
                                        <p:cTn dur="1" fill="hold">
                                          <p:stCondLst>
                                            <p:cond delay="0"/>
                                          </p:stCondLst>
                                        </p:cTn>
                                        <p:tgtEl>
                                          <p:spTgt spid="48"/>
                                        </p:tgtEl>
                                        <p:attrNameLst>
                                          <p:attrName>style.visibility</p:attrName>
                                        </p:attrNameLst>
                                      </p:cBhvr>
                                      <p:to>
                                        <p:strVal val="visible"/>
                                      </p:to>
                                    </p:set>
                                    <p:animEffect filter="fade" transition="in">
                                      <p:cBhvr>
                                        <p:cTn dur="1500"/>
                                        <p:tgtEl>
                                          <p:spTgt spid="48"/>
                                        </p:tgtEl>
                                      </p:cBhvr>
                                    </p:animEffect>
                                  </p:childTnLst>
                                </p:cTn>
                              </p:par>
                              <p:par>
                                <p:cTn fill="hold" nodeType="withEffect" presetClass="entr" presetID="10" presetSubtype="0">
                                  <p:stCondLst>
                                    <p:cond delay="2600"/>
                                  </p:stCondLst>
                                  <p:childTnLst>
                                    <p:set>
                                      <p:cBhvr>
                                        <p:cTn dur="1" fill="hold">
                                          <p:stCondLst>
                                            <p:cond delay="0"/>
                                          </p:stCondLst>
                                        </p:cTn>
                                        <p:tgtEl>
                                          <p:spTgt spid="45"/>
                                        </p:tgtEl>
                                        <p:attrNameLst>
                                          <p:attrName>style.visibility</p:attrName>
                                        </p:attrNameLst>
                                      </p:cBhvr>
                                      <p:to>
                                        <p:strVal val="visible"/>
                                      </p:to>
                                    </p:set>
                                    <p:animEffect filter="fade" transition="in">
                                      <p:cBhvr>
                                        <p:cTn dur="1500"/>
                                        <p:tgtEl>
                                          <p:spTgt spid="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_Title Slide">
  <p:cSld name="36_Title Slide">
    <p:spTree>
      <p:nvGrpSpPr>
        <p:cNvPr id="49" name="Shape 49"/>
        <p:cNvGrpSpPr/>
        <p:nvPr/>
      </p:nvGrpSpPr>
      <p:grpSpPr>
        <a:xfrm>
          <a:off x="0" y="0"/>
          <a:ext cx="0" cy="0"/>
          <a:chOff x="0" y="0"/>
          <a:chExt cx="0" cy="0"/>
        </a:xfrm>
      </p:grpSpPr>
      <p:sp>
        <p:nvSpPr>
          <p:cNvPr id="50" name="Google Shape;50;p118"/>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51" name="Google Shape;51;p118"/>
          <p:cNvSpPr/>
          <p:nvPr/>
        </p:nvSpPr>
        <p:spPr>
          <a:xfrm>
            <a:off x="874713" y="1049697"/>
            <a:ext cx="10621962" cy="4758606"/>
          </a:xfrm>
          <a:prstGeom prst="roundRect">
            <a:avLst>
              <a:gd fmla="val 2416" name="adj"/>
            </a:avLst>
          </a:prstGeom>
          <a:solidFill>
            <a:srgbClr val="FFFFFF"/>
          </a:solidFill>
          <a:ln>
            <a:noFill/>
          </a:ln>
          <a:effectLst>
            <a:outerShdw blurRad="12700" rotWithShape="0" algn="ctr" dir="5400000" dist="12700">
              <a:srgbClr val="000000">
                <a:alpha val="784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3000"/>
              <a:buFont typeface="Poppins"/>
              <a:buNone/>
            </a:pPr>
            <a:r>
              <a:t/>
            </a:r>
            <a:endParaRPr b="1" i="0" sz="3000" u="none" cap="none" strike="noStrike">
              <a:solidFill>
                <a:srgbClr val="000000"/>
              </a:solidFill>
              <a:latin typeface="Arial"/>
              <a:ea typeface="Arial"/>
              <a:cs typeface="Arial"/>
              <a:sym typeface="Arial"/>
            </a:endParaRPr>
          </a:p>
        </p:txBody>
      </p:sp>
      <p:sp>
        <p:nvSpPr>
          <p:cNvPr id="52" name="Google Shape;52;p118"/>
          <p:cNvSpPr/>
          <p:nvPr>
            <p:ph idx="2" type="pic"/>
          </p:nvPr>
        </p:nvSpPr>
        <p:spPr>
          <a:xfrm>
            <a:off x="874713" y="1049697"/>
            <a:ext cx="4129994" cy="4758606"/>
          </a:xfrm>
          <a:prstGeom prst="roundRect">
            <a:avLst>
              <a:gd fmla="val 2652" name="adj"/>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51"/>
                                        </p:tgtEl>
                                        <p:attrNameLst>
                                          <p:attrName>style.visibility</p:attrName>
                                        </p:attrNameLst>
                                      </p:cBhvr>
                                      <p:to>
                                        <p:strVal val="visible"/>
                                      </p:to>
                                    </p:set>
                                    <p:anim calcmode="lin" valueType="num">
                                      <p:cBhvr additive="base">
                                        <p:cTn dur="2000"/>
                                        <p:tgtEl>
                                          <p:spTgt spid="51"/>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1600"/>
                                  </p:stCondLst>
                                  <p:childTnLst>
                                    <p:set>
                                      <p:cBhvr>
                                        <p:cTn dur="1" fill="hold">
                                          <p:stCondLst>
                                            <p:cond delay="0"/>
                                          </p:stCondLst>
                                        </p:cTn>
                                        <p:tgtEl>
                                          <p:spTgt spid="52"/>
                                        </p:tgtEl>
                                        <p:attrNameLst>
                                          <p:attrName>style.visibility</p:attrName>
                                        </p:attrNameLst>
                                      </p:cBhvr>
                                      <p:to>
                                        <p:strVal val="visible"/>
                                      </p:to>
                                    </p:set>
                                    <p:animEffect filter="fade" transition="in">
                                      <p:cBhvr>
                                        <p:cTn dur="1500"/>
                                        <p:tgtEl>
                                          <p:spTgt spid="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Title Slide">
  <p:cSld name="18_Title Slide">
    <p:spTree>
      <p:nvGrpSpPr>
        <p:cNvPr id="53" name="Shape 53"/>
        <p:cNvGrpSpPr/>
        <p:nvPr/>
      </p:nvGrpSpPr>
      <p:grpSpPr>
        <a:xfrm>
          <a:off x="0" y="0"/>
          <a:ext cx="0" cy="0"/>
          <a:chOff x="0" y="0"/>
          <a:chExt cx="0" cy="0"/>
        </a:xfrm>
      </p:grpSpPr>
      <p:sp>
        <p:nvSpPr>
          <p:cNvPr id="54" name="Google Shape;54;p125"/>
          <p:cNvSpPr/>
          <p:nvPr/>
        </p:nvSpPr>
        <p:spPr>
          <a:xfrm>
            <a:off x="0" y="0"/>
            <a:ext cx="12192000" cy="332422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oppins"/>
              <a:ea typeface="Poppins"/>
              <a:cs typeface="Poppins"/>
              <a:sym typeface="Poppins"/>
            </a:endParaRPr>
          </a:p>
        </p:txBody>
      </p:sp>
      <p:sp>
        <p:nvSpPr>
          <p:cNvPr id="55" name="Google Shape;55;p125"/>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56" name="Google Shape;56;p125"/>
          <p:cNvSpPr/>
          <p:nvPr>
            <p:ph idx="2" type="pic"/>
          </p:nvPr>
        </p:nvSpPr>
        <p:spPr>
          <a:xfrm>
            <a:off x="6400801" y="352426"/>
            <a:ext cx="4200524" cy="5455878"/>
          </a:xfrm>
          <a:prstGeom prst="rect">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250"/>
                                  </p:stCondLst>
                                  <p:childTnLst>
                                    <p:set>
                                      <p:cBhvr>
                                        <p:cTn dur="1" fill="hold">
                                          <p:stCondLst>
                                            <p:cond delay="0"/>
                                          </p:stCondLst>
                                        </p:cTn>
                                        <p:tgtEl>
                                          <p:spTgt spid="56"/>
                                        </p:tgtEl>
                                        <p:attrNameLst>
                                          <p:attrName>style.visibility</p:attrName>
                                        </p:attrNameLst>
                                      </p:cBhvr>
                                      <p:to>
                                        <p:strVal val="visible"/>
                                      </p:to>
                                    </p:set>
                                    <p:animEffect filter="fade" transition="in">
                                      <p:cBhvr>
                                        <p:cTn dur="1500"/>
                                        <p:tgtEl>
                                          <p:spTgt spid="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Title Slide">
  <p:cSld name="20_Title Slide">
    <p:spTree>
      <p:nvGrpSpPr>
        <p:cNvPr id="57" name="Shape 57"/>
        <p:cNvGrpSpPr/>
        <p:nvPr/>
      </p:nvGrpSpPr>
      <p:grpSpPr>
        <a:xfrm>
          <a:off x="0" y="0"/>
          <a:ext cx="0" cy="0"/>
          <a:chOff x="0" y="0"/>
          <a:chExt cx="0" cy="0"/>
        </a:xfrm>
      </p:grpSpPr>
      <p:sp>
        <p:nvSpPr>
          <p:cNvPr id="58" name="Google Shape;58;p128"/>
          <p:cNvSpPr/>
          <p:nvPr>
            <p:ph idx="2" type="pic"/>
          </p:nvPr>
        </p:nvSpPr>
        <p:spPr>
          <a:xfrm>
            <a:off x="0" y="-1"/>
            <a:ext cx="12192000" cy="3324225"/>
          </a:xfrm>
          <a:prstGeom prst="round2SameRect">
            <a:avLst>
              <a:gd fmla="val 3301" name="adj1"/>
              <a:gd fmla="val 0" name="adj2"/>
            </a:avLst>
          </a:prstGeom>
          <a:solidFill>
            <a:srgbClr val="FFE8CB"/>
          </a:solidFill>
          <a:ln>
            <a:noFill/>
          </a:ln>
        </p:spPr>
      </p:sp>
      <p:sp>
        <p:nvSpPr>
          <p:cNvPr id="59" name="Google Shape;59;p128"/>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60" name="Google Shape;60;p128"/>
          <p:cNvSpPr/>
          <p:nvPr>
            <p:ph idx="3" type="pic"/>
          </p:nvPr>
        </p:nvSpPr>
        <p:spPr>
          <a:xfrm>
            <a:off x="4723849" y="352425"/>
            <a:ext cx="2744301" cy="2971799"/>
          </a:xfrm>
          <a:prstGeom prst="rect">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8"/>
                                        </p:tgtEl>
                                        <p:attrNameLst>
                                          <p:attrName>style.visibility</p:attrName>
                                        </p:attrNameLst>
                                      </p:cBhvr>
                                      <p:to>
                                        <p:strVal val="visible"/>
                                      </p:to>
                                    </p:set>
                                    <p:animEffect filter="fade" transition="in">
                                      <p:cBhvr>
                                        <p:cTn dur="1500"/>
                                        <p:tgtEl>
                                          <p:spTgt spid="58"/>
                                        </p:tgtEl>
                                      </p:cBhvr>
                                    </p:animEffect>
                                  </p:childTnLst>
                                </p:cTn>
                              </p:par>
                              <p:par>
                                <p:cTn fill="hold" nodeType="withEffect" presetClass="entr" presetID="10" presetSubtype="0">
                                  <p:stCondLst>
                                    <p:cond delay="1700"/>
                                  </p:stCondLst>
                                  <p:childTnLst>
                                    <p:set>
                                      <p:cBhvr>
                                        <p:cTn dur="1" fill="hold">
                                          <p:stCondLst>
                                            <p:cond delay="0"/>
                                          </p:stCondLst>
                                        </p:cTn>
                                        <p:tgtEl>
                                          <p:spTgt spid="60"/>
                                        </p:tgtEl>
                                        <p:attrNameLst>
                                          <p:attrName>style.visibility</p:attrName>
                                        </p:attrNameLst>
                                      </p:cBhvr>
                                      <p:to>
                                        <p:strVal val="visible"/>
                                      </p:to>
                                    </p:set>
                                    <p:animEffect filter="fade" transition="in">
                                      <p:cBhvr>
                                        <p:cTn dur="1250"/>
                                        <p:tgtEl>
                                          <p:spTgt spid="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p:cSld name="4_Title Slide">
    <p:spTree>
      <p:nvGrpSpPr>
        <p:cNvPr id="61" name="Shape 61"/>
        <p:cNvGrpSpPr/>
        <p:nvPr/>
      </p:nvGrpSpPr>
      <p:grpSpPr>
        <a:xfrm>
          <a:off x="0" y="0"/>
          <a:ext cx="0" cy="0"/>
          <a:chOff x="0" y="0"/>
          <a:chExt cx="0" cy="0"/>
        </a:xfrm>
      </p:grpSpPr>
      <p:sp>
        <p:nvSpPr>
          <p:cNvPr id="62" name="Google Shape;62;p105"/>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63" name="Google Shape;63;p105"/>
          <p:cNvSpPr/>
          <p:nvPr>
            <p:ph idx="2" type="pic"/>
          </p:nvPr>
        </p:nvSpPr>
        <p:spPr>
          <a:xfrm>
            <a:off x="0" y="0"/>
            <a:ext cx="12192000" cy="2095500"/>
          </a:xfrm>
          <a:prstGeom prst="round2SameRect">
            <a:avLst>
              <a:gd fmla="val 3301" name="adj1"/>
              <a:gd fmla="val 0" name="adj2"/>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3"/>
                                        </p:tgtEl>
                                        <p:attrNameLst>
                                          <p:attrName>style.visibility</p:attrName>
                                        </p:attrNameLst>
                                      </p:cBhvr>
                                      <p:to>
                                        <p:strVal val="visible"/>
                                      </p:to>
                                    </p:set>
                                    <p:animEffect filter="fade" transition="in">
                                      <p:cBhvr>
                                        <p:cTn dur="1500"/>
                                        <p:tgtEl>
                                          <p:spTgt spid="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Slide">
  <p:cSld name="9_Title Slide">
    <p:spTree>
      <p:nvGrpSpPr>
        <p:cNvPr id="64" name="Shape 64"/>
        <p:cNvGrpSpPr/>
        <p:nvPr/>
      </p:nvGrpSpPr>
      <p:grpSpPr>
        <a:xfrm>
          <a:off x="0" y="0"/>
          <a:ext cx="0" cy="0"/>
          <a:chOff x="0" y="0"/>
          <a:chExt cx="0" cy="0"/>
        </a:xfrm>
      </p:grpSpPr>
      <p:sp>
        <p:nvSpPr>
          <p:cNvPr id="65" name="Google Shape;65;p107"/>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66" name="Google Shape;66;p107"/>
          <p:cNvSpPr/>
          <p:nvPr>
            <p:ph idx="2" type="pic"/>
          </p:nvPr>
        </p:nvSpPr>
        <p:spPr>
          <a:xfrm>
            <a:off x="6696075" y="-1"/>
            <a:ext cx="3657600" cy="6858001"/>
          </a:xfrm>
          <a:prstGeom prst="rect">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500"/>
                                  </p:stCondLst>
                                  <p:childTnLst>
                                    <p:set>
                                      <p:cBhvr>
                                        <p:cTn dur="1" fill="hold">
                                          <p:stCondLst>
                                            <p:cond delay="0"/>
                                          </p:stCondLst>
                                        </p:cTn>
                                        <p:tgtEl>
                                          <p:spTgt spid="66"/>
                                        </p:tgtEl>
                                        <p:attrNameLst>
                                          <p:attrName>style.visibility</p:attrName>
                                        </p:attrNameLst>
                                      </p:cBhvr>
                                      <p:to>
                                        <p:strVal val="visible"/>
                                      </p:to>
                                    </p:set>
                                    <p:animEffect filter="fade" transition="in">
                                      <p:cBhvr>
                                        <p:cTn dur="1500"/>
                                        <p:tgtEl>
                                          <p:spTgt spid="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Title Slide">
  <p:cSld name="10_Title Slide">
    <p:spTree>
      <p:nvGrpSpPr>
        <p:cNvPr id="67" name="Shape 67"/>
        <p:cNvGrpSpPr/>
        <p:nvPr/>
      </p:nvGrpSpPr>
      <p:grpSpPr>
        <a:xfrm>
          <a:off x="0" y="0"/>
          <a:ext cx="0" cy="0"/>
          <a:chOff x="0" y="0"/>
          <a:chExt cx="0" cy="0"/>
        </a:xfrm>
      </p:grpSpPr>
      <p:sp>
        <p:nvSpPr>
          <p:cNvPr id="68" name="Google Shape;68;p108"/>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69" name="Google Shape;69;p108"/>
          <p:cNvSpPr/>
          <p:nvPr>
            <p:ph idx="2" type="pic"/>
          </p:nvPr>
        </p:nvSpPr>
        <p:spPr>
          <a:xfrm>
            <a:off x="4602924" y="1390650"/>
            <a:ext cx="402408" cy="402408"/>
          </a:xfrm>
          <a:prstGeom prst="ellipse">
            <a:avLst/>
          </a:prstGeom>
          <a:solidFill>
            <a:srgbClr val="FFE8CB"/>
          </a:solidFill>
          <a:ln>
            <a:noFill/>
          </a:ln>
        </p:spPr>
      </p:sp>
      <p:sp>
        <p:nvSpPr>
          <p:cNvPr id="70" name="Google Shape;70;p108"/>
          <p:cNvSpPr/>
          <p:nvPr>
            <p:ph idx="3" type="pic"/>
          </p:nvPr>
        </p:nvSpPr>
        <p:spPr>
          <a:xfrm>
            <a:off x="10236284" y="1788027"/>
            <a:ext cx="402408" cy="402408"/>
          </a:xfrm>
          <a:prstGeom prst="ellipse">
            <a:avLst/>
          </a:prstGeom>
          <a:solidFill>
            <a:srgbClr val="FFE8CB"/>
          </a:solidFill>
          <a:ln>
            <a:noFill/>
          </a:ln>
        </p:spPr>
      </p:sp>
      <p:sp>
        <p:nvSpPr>
          <p:cNvPr id="71" name="Google Shape;71;p108"/>
          <p:cNvSpPr/>
          <p:nvPr>
            <p:ph idx="4" type="pic"/>
          </p:nvPr>
        </p:nvSpPr>
        <p:spPr>
          <a:xfrm>
            <a:off x="9671195" y="5106012"/>
            <a:ext cx="402408" cy="402408"/>
          </a:xfrm>
          <a:prstGeom prst="ellipse">
            <a:avLst/>
          </a:prstGeom>
          <a:solidFill>
            <a:srgbClr val="FFE8CB"/>
          </a:solidFill>
          <a:ln>
            <a:noFill/>
          </a:ln>
        </p:spPr>
      </p:sp>
      <p:sp>
        <p:nvSpPr>
          <p:cNvPr id="72" name="Google Shape;72;p108"/>
          <p:cNvSpPr/>
          <p:nvPr>
            <p:ph idx="5" type="pic"/>
          </p:nvPr>
        </p:nvSpPr>
        <p:spPr>
          <a:xfrm>
            <a:off x="3301967" y="4419894"/>
            <a:ext cx="402408" cy="402408"/>
          </a:xfrm>
          <a:prstGeom prst="ellipse">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700"/>
                                  </p:stCondLst>
                                  <p:childTnLst>
                                    <p:set>
                                      <p:cBhvr>
                                        <p:cTn dur="1" fill="hold">
                                          <p:stCondLst>
                                            <p:cond delay="0"/>
                                          </p:stCondLst>
                                        </p:cTn>
                                        <p:tgtEl>
                                          <p:spTgt spid="70"/>
                                        </p:tgtEl>
                                        <p:attrNameLst>
                                          <p:attrName>style.visibility</p:attrName>
                                        </p:attrNameLst>
                                      </p:cBhvr>
                                      <p:to>
                                        <p:strVal val="visible"/>
                                      </p:to>
                                    </p:set>
                                    <p:animEffect filter="fade" transition="in">
                                      <p:cBhvr>
                                        <p:cTn dur="1250"/>
                                        <p:tgtEl>
                                          <p:spTgt spid="70"/>
                                        </p:tgtEl>
                                      </p:cBhvr>
                                    </p:animEffect>
                                  </p:childTnLst>
                                </p:cTn>
                              </p:par>
                              <p:par>
                                <p:cTn fill="hold" nodeType="withEffect" presetClass="entr" presetID="10" presetSubtype="0">
                                  <p:stCondLst>
                                    <p:cond delay="2000"/>
                                  </p:stCondLst>
                                  <p:childTnLst>
                                    <p:set>
                                      <p:cBhvr>
                                        <p:cTn dur="1" fill="hold">
                                          <p:stCondLst>
                                            <p:cond delay="0"/>
                                          </p:stCondLst>
                                        </p:cTn>
                                        <p:tgtEl>
                                          <p:spTgt spid="69"/>
                                        </p:tgtEl>
                                        <p:attrNameLst>
                                          <p:attrName>style.visibility</p:attrName>
                                        </p:attrNameLst>
                                      </p:cBhvr>
                                      <p:to>
                                        <p:strVal val="visible"/>
                                      </p:to>
                                    </p:set>
                                    <p:animEffect filter="fade" transition="in">
                                      <p:cBhvr>
                                        <p:cTn dur="1250"/>
                                        <p:tgtEl>
                                          <p:spTgt spid="69"/>
                                        </p:tgtEl>
                                      </p:cBhvr>
                                    </p:animEffect>
                                  </p:childTnLst>
                                </p:cTn>
                              </p:par>
                              <p:par>
                                <p:cTn fill="hold" nodeType="withEffect" presetClass="entr" presetID="10" presetSubtype="0">
                                  <p:stCondLst>
                                    <p:cond delay="2800"/>
                                  </p:stCondLst>
                                  <p:childTnLst>
                                    <p:set>
                                      <p:cBhvr>
                                        <p:cTn dur="1" fill="hold">
                                          <p:stCondLst>
                                            <p:cond delay="0"/>
                                          </p:stCondLst>
                                        </p:cTn>
                                        <p:tgtEl>
                                          <p:spTgt spid="71"/>
                                        </p:tgtEl>
                                        <p:attrNameLst>
                                          <p:attrName>style.visibility</p:attrName>
                                        </p:attrNameLst>
                                      </p:cBhvr>
                                      <p:to>
                                        <p:strVal val="visible"/>
                                      </p:to>
                                    </p:set>
                                    <p:animEffect filter="fade" transition="in">
                                      <p:cBhvr>
                                        <p:cTn dur="1250"/>
                                        <p:tgtEl>
                                          <p:spTgt spid="71"/>
                                        </p:tgtEl>
                                      </p:cBhvr>
                                    </p:animEffect>
                                  </p:childTnLst>
                                </p:cTn>
                              </p:par>
                              <p:par>
                                <p:cTn fill="hold" nodeType="withEffect" presetClass="entr" presetID="10" presetSubtype="0">
                                  <p:stCondLst>
                                    <p:cond delay="1300"/>
                                  </p:stCondLst>
                                  <p:childTnLst>
                                    <p:set>
                                      <p:cBhvr>
                                        <p:cTn dur="1" fill="hold">
                                          <p:stCondLst>
                                            <p:cond delay="0"/>
                                          </p:stCondLst>
                                        </p:cTn>
                                        <p:tgtEl>
                                          <p:spTgt spid="72"/>
                                        </p:tgtEl>
                                        <p:attrNameLst>
                                          <p:attrName>style.visibility</p:attrName>
                                        </p:attrNameLst>
                                      </p:cBhvr>
                                      <p:to>
                                        <p:strVal val="visible"/>
                                      </p:to>
                                    </p:set>
                                    <p:animEffect filter="fade" transition="in">
                                      <p:cBhvr>
                                        <p:cTn dur="1250"/>
                                        <p:tgtEl>
                                          <p:spTgt spid="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Title Slide">
  <p:cSld name="24_Title Slide">
    <p:spTree>
      <p:nvGrpSpPr>
        <p:cNvPr id="73" name="Shape 73"/>
        <p:cNvGrpSpPr/>
        <p:nvPr/>
      </p:nvGrpSpPr>
      <p:grpSpPr>
        <a:xfrm>
          <a:off x="0" y="0"/>
          <a:ext cx="0" cy="0"/>
          <a:chOff x="0" y="0"/>
          <a:chExt cx="0" cy="0"/>
        </a:xfrm>
      </p:grpSpPr>
      <p:sp>
        <p:nvSpPr>
          <p:cNvPr id="74" name="Google Shape;74;p110"/>
          <p:cNvSpPr/>
          <p:nvPr>
            <p:ph idx="2" type="pic"/>
          </p:nvPr>
        </p:nvSpPr>
        <p:spPr>
          <a:xfrm>
            <a:off x="6180364" y="704850"/>
            <a:ext cx="6659336" cy="5191125"/>
          </a:xfrm>
          <a:prstGeom prst="roundRect">
            <a:avLst>
              <a:gd fmla="val 2822" name="adj"/>
            </a:avLst>
          </a:prstGeom>
          <a:solidFill>
            <a:srgbClr val="FFE8CB"/>
          </a:solidFill>
          <a:ln>
            <a:noFill/>
          </a:ln>
        </p:spPr>
      </p:sp>
      <p:sp>
        <p:nvSpPr>
          <p:cNvPr id="75" name="Google Shape;75;p110"/>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1100"/>
                                  </p:stCondLst>
                                  <p:childTnLst>
                                    <p:set>
                                      <p:cBhvr>
                                        <p:cTn dur="1" fill="hold">
                                          <p:stCondLst>
                                            <p:cond delay="0"/>
                                          </p:stCondLst>
                                        </p:cTn>
                                        <p:tgtEl>
                                          <p:spTgt spid="74"/>
                                        </p:tgtEl>
                                        <p:attrNameLst>
                                          <p:attrName>style.visibility</p:attrName>
                                        </p:attrNameLst>
                                      </p:cBhvr>
                                      <p:to>
                                        <p:strVal val="visible"/>
                                      </p:to>
                                    </p:set>
                                    <p:anim calcmode="lin" valueType="num">
                                      <p:cBhvr additive="base">
                                        <p:cTn dur="2000"/>
                                        <p:tgtEl>
                                          <p:spTgt spid="74"/>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_Title Slide">
  <p:cSld name="27_Title Slide">
    <p:spTree>
      <p:nvGrpSpPr>
        <p:cNvPr id="76" name="Shape 76"/>
        <p:cNvGrpSpPr/>
        <p:nvPr/>
      </p:nvGrpSpPr>
      <p:grpSpPr>
        <a:xfrm>
          <a:off x="0" y="0"/>
          <a:ext cx="0" cy="0"/>
          <a:chOff x="0" y="0"/>
          <a:chExt cx="0" cy="0"/>
        </a:xfrm>
      </p:grpSpPr>
      <p:sp>
        <p:nvSpPr>
          <p:cNvPr id="77" name="Google Shape;77;p112"/>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78" name="Google Shape;78;p112"/>
          <p:cNvSpPr/>
          <p:nvPr>
            <p:ph idx="2" type="pic"/>
          </p:nvPr>
        </p:nvSpPr>
        <p:spPr>
          <a:xfrm>
            <a:off x="2235370" y="3158981"/>
            <a:ext cx="1893128" cy="2649321"/>
          </a:xfrm>
          <a:prstGeom prst="rect">
            <a:avLst/>
          </a:prstGeom>
          <a:solidFill>
            <a:srgbClr val="FFE8CB"/>
          </a:solidFill>
          <a:ln>
            <a:noFill/>
          </a:ln>
        </p:spPr>
      </p:sp>
      <p:sp>
        <p:nvSpPr>
          <p:cNvPr id="79" name="Google Shape;79;p112"/>
          <p:cNvSpPr/>
          <p:nvPr>
            <p:ph idx="3" type="pic"/>
          </p:nvPr>
        </p:nvSpPr>
        <p:spPr>
          <a:xfrm>
            <a:off x="7915058" y="3158981"/>
            <a:ext cx="1893128" cy="2649321"/>
          </a:xfrm>
          <a:prstGeom prst="rect">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2000"/>
                                  </p:stCondLst>
                                  <p:childTnLst>
                                    <p:set>
                                      <p:cBhvr>
                                        <p:cTn dur="1" fill="hold">
                                          <p:stCondLst>
                                            <p:cond delay="0"/>
                                          </p:stCondLst>
                                        </p:cTn>
                                        <p:tgtEl>
                                          <p:spTgt spid="78"/>
                                        </p:tgtEl>
                                        <p:attrNameLst>
                                          <p:attrName>style.visibility</p:attrName>
                                        </p:attrNameLst>
                                      </p:cBhvr>
                                      <p:to>
                                        <p:strVal val="visible"/>
                                      </p:to>
                                    </p:set>
                                    <p:animEffect filter="fade" transition="in">
                                      <p:cBhvr>
                                        <p:cTn dur="1500"/>
                                        <p:tgtEl>
                                          <p:spTgt spid="78"/>
                                        </p:tgtEl>
                                      </p:cBhvr>
                                    </p:animEffect>
                                  </p:childTnLst>
                                </p:cTn>
                              </p:par>
                              <p:par>
                                <p:cTn fill="hold" nodeType="withEffect" presetClass="entr" presetID="10" presetSubtype="0">
                                  <p:stCondLst>
                                    <p:cond delay="3000"/>
                                  </p:stCondLst>
                                  <p:childTnLst>
                                    <p:set>
                                      <p:cBhvr>
                                        <p:cTn dur="1" fill="hold">
                                          <p:stCondLst>
                                            <p:cond delay="0"/>
                                          </p:stCondLst>
                                        </p:cTn>
                                        <p:tgtEl>
                                          <p:spTgt spid="79"/>
                                        </p:tgtEl>
                                        <p:attrNameLst>
                                          <p:attrName>style.visibility</p:attrName>
                                        </p:attrNameLst>
                                      </p:cBhvr>
                                      <p:to>
                                        <p:strVal val="visible"/>
                                      </p:to>
                                    </p:set>
                                    <p:animEffect filter="fade" transition="in">
                                      <p:cBhvr>
                                        <p:cTn dur="1500"/>
                                        <p:tgtEl>
                                          <p:spTgt spid="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_Title Slide">
  <p:cSld name="29_Title Slide">
    <p:spTree>
      <p:nvGrpSpPr>
        <p:cNvPr id="16" name="Shape 16"/>
        <p:cNvGrpSpPr/>
        <p:nvPr/>
      </p:nvGrpSpPr>
      <p:grpSpPr>
        <a:xfrm>
          <a:off x="0" y="0"/>
          <a:ext cx="0" cy="0"/>
          <a:chOff x="0" y="0"/>
          <a:chExt cx="0" cy="0"/>
        </a:xfrm>
      </p:grpSpPr>
      <p:sp>
        <p:nvSpPr>
          <p:cNvPr id="17" name="Google Shape;17;p114"/>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18" name="Google Shape;18;p114"/>
          <p:cNvSpPr/>
          <p:nvPr>
            <p:ph idx="2" type="pic"/>
          </p:nvPr>
        </p:nvSpPr>
        <p:spPr>
          <a:xfrm>
            <a:off x="6958726" y="929268"/>
            <a:ext cx="3382172" cy="4958575"/>
          </a:xfrm>
          <a:prstGeom prst="roundRect">
            <a:avLst>
              <a:gd fmla="val 4291" name="adj"/>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80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1750"/>
                                        <p:tgtEl>
                                          <p:spTgt spid="1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_Title Slide">
  <p:cSld name="28_Title Slide">
    <p:spTree>
      <p:nvGrpSpPr>
        <p:cNvPr id="80" name="Shape 80"/>
        <p:cNvGrpSpPr/>
        <p:nvPr/>
      </p:nvGrpSpPr>
      <p:grpSpPr>
        <a:xfrm>
          <a:off x="0" y="0"/>
          <a:ext cx="0" cy="0"/>
          <a:chOff x="0" y="0"/>
          <a:chExt cx="0" cy="0"/>
        </a:xfrm>
      </p:grpSpPr>
      <p:sp>
        <p:nvSpPr>
          <p:cNvPr id="81" name="Google Shape;81;p113"/>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82" name="Google Shape;82;p113"/>
          <p:cNvSpPr/>
          <p:nvPr>
            <p:ph idx="2" type="pic"/>
          </p:nvPr>
        </p:nvSpPr>
        <p:spPr>
          <a:xfrm>
            <a:off x="1360815" y="3447960"/>
            <a:ext cx="2934231" cy="1924049"/>
          </a:xfrm>
          <a:prstGeom prst="roundRect">
            <a:avLst>
              <a:gd fmla="val 4291" name="adj"/>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1800"/>
                                  </p:stCondLst>
                                  <p:childTnLst>
                                    <p:set>
                                      <p:cBhvr>
                                        <p:cTn dur="1" fill="hold">
                                          <p:stCondLst>
                                            <p:cond delay="0"/>
                                          </p:stCondLst>
                                        </p:cTn>
                                        <p:tgtEl>
                                          <p:spTgt spid="82"/>
                                        </p:tgtEl>
                                        <p:attrNameLst>
                                          <p:attrName>style.visibility</p:attrName>
                                        </p:attrNameLst>
                                      </p:cBhvr>
                                      <p:to>
                                        <p:strVal val="visible"/>
                                      </p:to>
                                    </p:set>
                                    <p:anim calcmode="lin" valueType="num">
                                      <p:cBhvr additive="base">
                                        <p:cTn dur="1750"/>
                                        <p:tgtEl>
                                          <p:spTgt spid="82"/>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_Title Slide">
  <p:cSld name="30_Title Slide">
    <p:spTree>
      <p:nvGrpSpPr>
        <p:cNvPr id="83" name="Shape 83"/>
        <p:cNvGrpSpPr/>
        <p:nvPr/>
      </p:nvGrpSpPr>
      <p:grpSpPr>
        <a:xfrm>
          <a:off x="0" y="0"/>
          <a:ext cx="0" cy="0"/>
          <a:chOff x="0" y="0"/>
          <a:chExt cx="0" cy="0"/>
        </a:xfrm>
      </p:grpSpPr>
      <p:sp>
        <p:nvSpPr>
          <p:cNvPr id="84" name="Google Shape;84;p115"/>
          <p:cNvSpPr txBox="1"/>
          <p:nvPr>
            <p:ph type="ctrTitle"/>
          </p:nvPr>
        </p:nvSpPr>
        <p:spPr>
          <a:xfrm>
            <a:off x="874713" y="986624"/>
            <a:ext cx="9139082" cy="814395"/>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600"/>
              <a:buFont typeface="Inter Black"/>
              <a:buNone/>
              <a:defRPr sz="5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115"/>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86" name="Google Shape;86;p115"/>
          <p:cNvSpPr/>
          <p:nvPr>
            <p:ph idx="2" type="pic"/>
          </p:nvPr>
        </p:nvSpPr>
        <p:spPr>
          <a:xfrm>
            <a:off x="1420914" y="2641862"/>
            <a:ext cx="689020" cy="707785"/>
          </a:xfrm>
          <a:prstGeom prst="roundRect">
            <a:avLst>
              <a:gd fmla="val 50000" name="adj"/>
            </a:avLst>
          </a:prstGeom>
          <a:solidFill>
            <a:srgbClr val="FFE8CB"/>
          </a:solidFill>
          <a:ln>
            <a:noFill/>
          </a:ln>
        </p:spPr>
      </p:sp>
      <p:sp>
        <p:nvSpPr>
          <p:cNvPr id="87" name="Google Shape;87;p115"/>
          <p:cNvSpPr/>
          <p:nvPr>
            <p:ph idx="3" type="pic"/>
          </p:nvPr>
        </p:nvSpPr>
        <p:spPr>
          <a:xfrm>
            <a:off x="6907314" y="2641862"/>
            <a:ext cx="689020" cy="707785"/>
          </a:xfrm>
          <a:prstGeom prst="roundRect">
            <a:avLst>
              <a:gd fmla="val 50000" name="adj"/>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84"/>
                                        </p:tgtEl>
                                        <p:attrNameLst>
                                          <p:attrName>style.visibility</p:attrName>
                                        </p:attrNameLst>
                                      </p:cBhvr>
                                      <p:to>
                                        <p:strVal val="visible"/>
                                      </p:to>
                                    </p:set>
                                    <p:anim calcmode="lin" valueType="num">
                                      <p:cBhvr additive="base">
                                        <p:cTn dur="1500"/>
                                        <p:tgtEl>
                                          <p:spTgt spid="84"/>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1600"/>
                                  </p:stCondLst>
                                  <p:childTnLst>
                                    <p:set>
                                      <p:cBhvr>
                                        <p:cTn dur="1" fill="hold">
                                          <p:stCondLst>
                                            <p:cond delay="0"/>
                                          </p:stCondLst>
                                        </p:cTn>
                                        <p:tgtEl>
                                          <p:spTgt spid="86"/>
                                        </p:tgtEl>
                                        <p:attrNameLst>
                                          <p:attrName>style.visibility</p:attrName>
                                        </p:attrNameLst>
                                      </p:cBhvr>
                                      <p:to>
                                        <p:strVal val="visible"/>
                                      </p:to>
                                    </p:set>
                                    <p:animEffect filter="fade" transition="in">
                                      <p:cBhvr>
                                        <p:cTn dur="1000"/>
                                        <p:tgtEl>
                                          <p:spTgt spid="86"/>
                                        </p:tgtEl>
                                      </p:cBhvr>
                                    </p:animEffect>
                                  </p:childTnLst>
                                </p:cTn>
                              </p:par>
                              <p:par>
                                <p:cTn fill="hold" nodeType="withEffect" presetClass="entr" presetID="10" presetSubtype="0">
                                  <p:stCondLst>
                                    <p:cond delay="2300"/>
                                  </p:stCondLst>
                                  <p:childTnLst>
                                    <p:set>
                                      <p:cBhvr>
                                        <p:cTn dur="1" fill="hold">
                                          <p:stCondLst>
                                            <p:cond delay="0"/>
                                          </p:stCondLst>
                                        </p:cTn>
                                        <p:tgtEl>
                                          <p:spTgt spid="87"/>
                                        </p:tgtEl>
                                        <p:attrNameLst>
                                          <p:attrName>style.visibility</p:attrName>
                                        </p:attrNameLst>
                                      </p:cBhvr>
                                      <p:to>
                                        <p:strVal val="visible"/>
                                      </p:to>
                                    </p:set>
                                    <p:animEffect filter="fade" transition="in">
                                      <p:cBhvr>
                                        <p:cTn dur="1000"/>
                                        <p:tgtEl>
                                          <p:spTgt spid="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_Title Slide">
  <p:cSld name="33_Title Slide">
    <p:spTree>
      <p:nvGrpSpPr>
        <p:cNvPr id="88" name="Shape 88"/>
        <p:cNvGrpSpPr/>
        <p:nvPr/>
      </p:nvGrpSpPr>
      <p:grpSpPr>
        <a:xfrm>
          <a:off x="0" y="0"/>
          <a:ext cx="0" cy="0"/>
          <a:chOff x="0" y="0"/>
          <a:chExt cx="0" cy="0"/>
        </a:xfrm>
      </p:grpSpPr>
      <p:sp>
        <p:nvSpPr>
          <p:cNvPr id="89" name="Google Shape;89;p117"/>
          <p:cNvSpPr txBox="1"/>
          <p:nvPr>
            <p:ph type="ctrTitle"/>
          </p:nvPr>
        </p:nvSpPr>
        <p:spPr>
          <a:xfrm>
            <a:off x="874713" y="986624"/>
            <a:ext cx="10621962" cy="814395"/>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600"/>
              <a:buFont typeface="Inter Black"/>
              <a:buNone/>
              <a:defRPr sz="5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117"/>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91" name="Google Shape;91;p117"/>
          <p:cNvSpPr/>
          <p:nvPr>
            <p:ph idx="2" type="pic"/>
          </p:nvPr>
        </p:nvSpPr>
        <p:spPr>
          <a:xfrm>
            <a:off x="8005719" y="2814763"/>
            <a:ext cx="2633460" cy="2633458"/>
          </a:xfrm>
          <a:prstGeom prst="ellipse">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89"/>
                                        </p:tgtEl>
                                        <p:attrNameLst>
                                          <p:attrName>style.visibility</p:attrName>
                                        </p:attrNameLst>
                                      </p:cBhvr>
                                      <p:to>
                                        <p:strVal val="visible"/>
                                      </p:to>
                                    </p:set>
                                    <p:anim calcmode="lin" valueType="num">
                                      <p:cBhvr additive="base">
                                        <p:cTn dur="1500"/>
                                        <p:tgtEl>
                                          <p:spTgt spid="89"/>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2300"/>
                                  </p:stCondLst>
                                  <p:childTnLst>
                                    <p:set>
                                      <p:cBhvr>
                                        <p:cTn dur="1" fill="hold">
                                          <p:stCondLst>
                                            <p:cond delay="0"/>
                                          </p:stCondLst>
                                        </p:cTn>
                                        <p:tgtEl>
                                          <p:spTgt spid="91"/>
                                        </p:tgtEl>
                                        <p:attrNameLst>
                                          <p:attrName>style.visibility</p:attrName>
                                        </p:attrNameLst>
                                      </p:cBhvr>
                                      <p:to>
                                        <p:strVal val="visible"/>
                                      </p:to>
                                    </p:set>
                                    <p:animEffect filter="fade" transition="in">
                                      <p:cBhvr>
                                        <p:cTn dur="1250"/>
                                        <p:tgtEl>
                                          <p:spTgt spid="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92" name="Shape 92"/>
        <p:cNvGrpSpPr/>
        <p:nvPr/>
      </p:nvGrpSpPr>
      <p:grpSpPr>
        <a:xfrm>
          <a:off x="0" y="0"/>
          <a:ext cx="0" cy="0"/>
          <a:chOff x="0" y="0"/>
          <a:chExt cx="0" cy="0"/>
        </a:xfrm>
      </p:grpSpPr>
      <p:sp>
        <p:nvSpPr>
          <p:cNvPr id="93" name="Google Shape;93;p119"/>
          <p:cNvSpPr txBox="1"/>
          <p:nvPr>
            <p:ph type="ctrTitle"/>
          </p:nvPr>
        </p:nvSpPr>
        <p:spPr>
          <a:xfrm>
            <a:off x="874713" y="986624"/>
            <a:ext cx="10621962" cy="814395"/>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600"/>
              <a:buFont typeface="Inter Black"/>
              <a:buNone/>
              <a:defRPr sz="5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p119"/>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95" name="Google Shape;95;p119"/>
          <p:cNvSpPr/>
          <p:nvPr>
            <p:ph idx="2" type="pic"/>
          </p:nvPr>
        </p:nvSpPr>
        <p:spPr>
          <a:xfrm>
            <a:off x="3581930" y="2124075"/>
            <a:ext cx="2500311" cy="1924049"/>
          </a:xfrm>
          <a:prstGeom prst="round2SameRect">
            <a:avLst>
              <a:gd fmla="val 3301" name="adj1"/>
              <a:gd fmla="val 0" name="adj2"/>
            </a:avLst>
          </a:prstGeom>
          <a:solidFill>
            <a:srgbClr val="FFE8CB"/>
          </a:solidFill>
          <a:ln>
            <a:noFill/>
          </a:ln>
        </p:spPr>
      </p:sp>
      <p:sp>
        <p:nvSpPr>
          <p:cNvPr id="96" name="Google Shape;96;p119"/>
          <p:cNvSpPr/>
          <p:nvPr>
            <p:ph idx="3" type="pic"/>
          </p:nvPr>
        </p:nvSpPr>
        <p:spPr>
          <a:xfrm>
            <a:off x="874713" y="2124075"/>
            <a:ext cx="2500311" cy="1924049"/>
          </a:xfrm>
          <a:prstGeom prst="round2SameRect">
            <a:avLst>
              <a:gd fmla="val 3301" name="adj1"/>
              <a:gd fmla="val 0" name="adj2"/>
            </a:avLst>
          </a:prstGeom>
          <a:solidFill>
            <a:srgbClr val="FFE8CB"/>
          </a:solidFill>
          <a:ln>
            <a:noFill/>
          </a:ln>
        </p:spPr>
      </p:sp>
      <p:sp>
        <p:nvSpPr>
          <p:cNvPr id="97" name="Google Shape;97;p119"/>
          <p:cNvSpPr/>
          <p:nvPr>
            <p:ph idx="4" type="pic"/>
          </p:nvPr>
        </p:nvSpPr>
        <p:spPr>
          <a:xfrm>
            <a:off x="6289147" y="2124074"/>
            <a:ext cx="2500311" cy="1924049"/>
          </a:xfrm>
          <a:prstGeom prst="round2SameRect">
            <a:avLst>
              <a:gd fmla="val 3301" name="adj1"/>
              <a:gd fmla="val 0" name="adj2"/>
            </a:avLst>
          </a:prstGeom>
          <a:solidFill>
            <a:srgbClr val="FFE8CB"/>
          </a:solidFill>
          <a:ln>
            <a:noFill/>
          </a:ln>
        </p:spPr>
      </p:sp>
      <p:sp>
        <p:nvSpPr>
          <p:cNvPr id="98" name="Google Shape;98;p119"/>
          <p:cNvSpPr/>
          <p:nvPr>
            <p:ph idx="5" type="pic"/>
          </p:nvPr>
        </p:nvSpPr>
        <p:spPr>
          <a:xfrm>
            <a:off x="8996364" y="2124075"/>
            <a:ext cx="2500311" cy="1924049"/>
          </a:xfrm>
          <a:prstGeom prst="round2SameRect">
            <a:avLst>
              <a:gd fmla="val 3301" name="adj1"/>
              <a:gd fmla="val 0" name="adj2"/>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500"/>
                                  </p:stCondLst>
                                  <p:childTnLst>
                                    <p:set>
                                      <p:cBhvr>
                                        <p:cTn dur="1" fill="hold">
                                          <p:stCondLst>
                                            <p:cond delay="0"/>
                                          </p:stCondLst>
                                        </p:cTn>
                                        <p:tgtEl>
                                          <p:spTgt spid="96"/>
                                        </p:tgtEl>
                                        <p:attrNameLst>
                                          <p:attrName>style.visibility</p:attrName>
                                        </p:attrNameLst>
                                      </p:cBhvr>
                                      <p:to>
                                        <p:strVal val="visible"/>
                                      </p:to>
                                    </p:set>
                                    <p:animEffect filter="fade" transition="in">
                                      <p:cBhvr>
                                        <p:cTn dur="1250"/>
                                        <p:tgtEl>
                                          <p:spTgt spid="96"/>
                                        </p:tgtEl>
                                      </p:cBhvr>
                                    </p:animEffect>
                                  </p:childTnLst>
                                </p:cTn>
                              </p:par>
                              <p:par>
                                <p:cTn fill="hold" nodeType="withEffect" presetClass="entr" presetID="10" presetSubtype="0">
                                  <p:stCondLst>
                                    <p:cond delay="2200"/>
                                  </p:stCondLst>
                                  <p:childTnLst>
                                    <p:set>
                                      <p:cBhvr>
                                        <p:cTn dur="1" fill="hold">
                                          <p:stCondLst>
                                            <p:cond delay="0"/>
                                          </p:stCondLst>
                                        </p:cTn>
                                        <p:tgtEl>
                                          <p:spTgt spid="95"/>
                                        </p:tgtEl>
                                        <p:attrNameLst>
                                          <p:attrName>style.visibility</p:attrName>
                                        </p:attrNameLst>
                                      </p:cBhvr>
                                      <p:to>
                                        <p:strVal val="visible"/>
                                      </p:to>
                                    </p:set>
                                    <p:animEffect filter="fade" transition="in">
                                      <p:cBhvr>
                                        <p:cTn dur="1250"/>
                                        <p:tgtEl>
                                          <p:spTgt spid="95"/>
                                        </p:tgtEl>
                                      </p:cBhvr>
                                    </p:animEffect>
                                  </p:childTnLst>
                                </p:cTn>
                              </p:par>
                              <p:par>
                                <p:cTn fill="hold" nodeType="withEffect" presetClass="entr" presetID="10" presetSubtype="0">
                                  <p:stCondLst>
                                    <p:cond delay="2900"/>
                                  </p:stCondLst>
                                  <p:childTnLst>
                                    <p:set>
                                      <p:cBhvr>
                                        <p:cTn dur="1" fill="hold">
                                          <p:stCondLst>
                                            <p:cond delay="0"/>
                                          </p:stCondLst>
                                        </p:cTn>
                                        <p:tgtEl>
                                          <p:spTgt spid="97"/>
                                        </p:tgtEl>
                                        <p:attrNameLst>
                                          <p:attrName>style.visibility</p:attrName>
                                        </p:attrNameLst>
                                      </p:cBhvr>
                                      <p:to>
                                        <p:strVal val="visible"/>
                                      </p:to>
                                    </p:set>
                                    <p:animEffect filter="fade" transition="in">
                                      <p:cBhvr>
                                        <p:cTn dur="1250"/>
                                        <p:tgtEl>
                                          <p:spTgt spid="97"/>
                                        </p:tgtEl>
                                      </p:cBhvr>
                                    </p:animEffect>
                                  </p:childTnLst>
                                </p:cTn>
                              </p:par>
                              <p:par>
                                <p:cTn fill="hold" nodeType="withEffect" presetClass="entr" presetID="10" presetSubtype="0">
                                  <p:stCondLst>
                                    <p:cond delay="3700"/>
                                  </p:stCondLst>
                                  <p:childTnLst>
                                    <p:set>
                                      <p:cBhvr>
                                        <p:cTn dur="1" fill="hold">
                                          <p:stCondLst>
                                            <p:cond delay="0"/>
                                          </p:stCondLst>
                                        </p:cTn>
                                        <p:tgtEl>
                                          <p:spTgt spid="98"/>
                                        </p:tgtEl>
                                        <p:attrNameLst>
                                          <p:attrName>style.visibility</p:attrName>
                                        </p:attrNameLst>
                                      </p:cBhvr>
                                      <p:to>
                                        <p:strVal val="visible"/>
                                      </p:to>
                                    </p:set>
                                    <p:animEffect filter="fade" transition="in">
                                      <p:cBhvr>
                                        <p:cTn dur="1250"/>
                                        <p:tgtEl>
                                          <p:spTgt spid="98"/>
                                        </p:tgtEl>
                                      </p:cBhvr>
                                    </p:animEffect>
                                  </p:childTnLst>
                                </p:cTn>
                              </p:par>
                              <p:par>
                                <p:cTn fill="hold" nodeType="withEffect" presetClass="entr" presetID="10" presetSubtype="0">
                                  <p:stCondLst>
                                    <p:cond delay="0"/>
                                  </p:stCondLst>
                                  <p:childTnLst>
                                    <p:set>
                                      <p:cBhvr>
                                        <p:cTn dur="1" fill="hold">
                                          <p:stCondLst>
                                            <p:cond delay="0"/>
                                          </p:stCondLst>
                                        </p:cTn>
                                        <p:tgtEl>
                                          <p:spTgt spid="93"/>
                                        </p:tgtEl>
                                        <p:attrNameLst>
                                          <p:attrName>style.visibility</p:attrName>
                                        </p:attrNameLst>
                                      </p:cBhvr>
                                      <p:to>
                                        <p:strVal val="visible"/>
                                      </p:to>
                                    </p:set>
                                    <p:animEffect filter="fade" transition="in">
                                      <p:cBhvr>
                                        <p:cTn dur="1250"/>
                                        <p:tgtEl>
                                          <p:spTgt spid="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99" name="Shape 99"/>
        <p:cNvGrpSpPr/>
        <p:nvPr/>
      </p:nvGrpSpPr>
      <p:grpSpPr>
        <a:xfrm>
          <a:off x="0" y="0"/>
          <a:ext cx="0" cy="0"/>
          <a:chOff x="0" y="0"/>
          <a:chExt cx="0" cy="0"/>
        </a:xfrm>
      </p:grpSpPr>
      <p:sp>
        <p:nvSpPr>
          <p:cNvPr id="100" name="Google Shape;100;p120"/>
          <p:cNvSpPr txBox="1"/>
          <p:nvPr>
            <p:ph type="ctrTitle"/>
          </p:nvPr>
        </p:nvSpPr>
        <p:spPr>
          <a:xfrm>
            <a:off x="874713" y="986624"/>
            <a:ext cx="10621962" cy="814395"/>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600"/>
              <a:buFont typeface="Inter Black"/>
              <a:buNone/>
              <a:defRPr sz="5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120"/>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102" name="Google Shape;102;p120"/>
          <p:cNvSpPr/>
          <p:nvPr>
            <p:ph idx="2" type="pic"/>
          </p:nvPr>
        </p:nvSpPr>
        <p:spPr>
          <a:xfrm>
            <a:off x="3581930" y="2124075"/>
            <a:ext cx="2500311" cy="1924049"/>
          </a:xfrm>
          <a:prstGeom prst="round2SameRect">
            <a:avLst>
              <a:gd fmla="val 3301" name="adj1"/>
              <a:gd fmla="val 0" name="adj2"/>
            </a:avLst>
          </a:prstGeom>
          <a:solidFill>
            <a:srgbClr val="FFE8CB"/>
          </a:solidFill>
          <a:ln>
            <a:noFill/>
          </a:ln>
        </p:spPr>
      </p:sp>
      <p:sp>
        <p:nvSpPr>
          <p:cNvPr id="103" name="Google Shape;103;p120"/>
          <p:cNvSpPr/>
          <p:nvPr>
            <p:ph idx="3" type="pic"/>
          </p:nvPr>
        </p:nvSpPr>
        <p:spPr>
          <a:xfrm>
            <a:off x="874713" y="2124075"/>
            <a:ext cx="2500311" cy="1924049"/>
          </a:xfrm>
          <a:prstGeom prst="round2SameRect">
            <a:avLst>
              <a:gd fmla="val 3301" name="adj1"/>
              <a:gd fmla="val 0" name="adj2"/>
            </a:avLst>
          </a:prstGeom>
          <a:solidFill>
            <a:srgbClr val="FFE8CB"/>
          </a:solidFill>
          <a:ln>
            <a:noFill/>
          </a:ln>
        </p:spPr>
      </p:sp>
      <p:sp>
        <p:nvSpPr>
          <p:cNvPr id="104" name="Google Shape;104;p120"/>
          <p:cNvSpPr/>
          <p:nvPr>
            <p:ph idx="4" type="pic"/>
          </p:nvPr>
        </p:nvSpPr>
        <p:spPr>
          <a:xfrm>
            <a:off x="6289147" y="1964921"/>
            <a:ext cx="2500311" cy="1924049"/>
          </a:xfrm>
          <a:prstGeom prst="round2SameRect">
            <a:avLst>
              <a:gd fmla="val 3301" name="adj1"/>
              <a:gd fmla="val 0" name="adj2"/>
            </a:avLst>
          </a:prstGeom>
          <a:solidFill>
            <a:srgbClr val="FFE8CB"/>
          </a:solidFill>
          <a:ln>
            <a:noFill/>
          </a:ln>
        </p:spPr>
      </p:sp>
      <p:sp>
        <p:nvSpPr>
          <p:cNvPr id="105" name="Google Shape;105;p120"/>
          <p:cNvSpPr/>
          <p:nvPr>
            <p:ph idx="5" type="pic"/>
          </p:nvPr>
        </p:nvSpPr>
        <p:spPr>
          <a:xfrm>
            <a:off x="8996364" y="2124075"/>
            <a:ext cx="2500311" cy="1924049"/>
          </a:xfrm>
          <a:prstGeom prst="round2SameRect">
            <a:avLst>
              <a:gd fmla="val 3301" name="adj1"/>
              <a:gd fmla="val 0" name="adj2"/>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1000"/>
                                  </p:stCondLst>
                                  <p:childTnLst>
                                    <p:set>
                                      <p:cBhvr>
                                        <p:cTn dur="1" fill="hold">
                                          <p:stCondLst>
                                            <p:cond delay="0"/>
                                          </p:stCondLst>
                                        </p:cTn>
                                        <p:tgtEl>
                                          <p:spTgt spid="103"/>
                                        </p:tgtEl>
                                        <p:attrNameLst>
                                          <p:attrName>style.visibility</p:attrName>
                                        </p:attrNameLst>
                                      </p:cBhvr>
                                      <p:to>
                                        <p:strVal val="visible"/>
                                      </p:to>
                                    </p:set>
                                    <p:anim calcmode="lin" valueType="num">
                                      <p:cBhvr additive="base">
                                        <p:cTn dur="1500"/>
                                        <p:tgtEl>
                                          <p:spTgt spid="10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1700"/>
                                  </p:stCondLst>
                                  <p:childTnLst>
                                    <p:set>
                                      <p:cBhvr>
                                        <p:cTn dur="1" fill="hold">
                                          <p:stCondLst>
                                            <p:cond delay="0"/>
                                          </p:stCondLst>
                                        </p:cTn>
                                        <p:tgtEl>
                                          <p:spTgt spid="102"/>
                                        </p:tgtEl>
                                        <p:attrNameLst>
                                          <p:attrName>style.visibility</p:attrName>
                                        </p:attrNameLst>
                                      </p:cBhvr>
                                      <p:to>
                                        <p:strVal val="visible"/>
                                      </p:to>
                                    </p:set>
                                    <p:anim calcmode="lin" valueType="num">
                                      <p:cBhvr additive="base">
                                        <p:cTn dur="1500"/>
                                        <p:tgtEl>
                                          <p:spTgt spid="10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2400"/>
                                  </p:stCondLst>
                                  <p:childTnLst>
                                    <p:set>
                                      <p:cBhvr>
                                        <p:cTn dur="1" fill="hold">
                                          <p:stCondLst>
                                            <p:cond delay="0"/>
                                          </p:stCondLst>
                                        </p:cTn>
                                        <p:tgtEl>
                                          <p:spTgt spid="104"/>
                                        </p:tgtEl>
                                        <p:attrNameLst>
                                          <p:attrName>style.visibility</p:attrName>
                                        </p:attrNameLst>
                                      </p:cBhvr>
                                      <p:to>
                                        <p:strVal val="visible"/>
                                      </p:to>
                                    </p:set>
                                    <p:anim calcmode="lin" valueType="num">
                                      <p:cBhvr additive="base">
                                        <p:cTn dur="1500"/>
                                        <p:tgtEl>
                                          <p:spTgt spid="10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3100"/>
                                  </p:stCondLst>
                                  <p:childTnLst>
                                    <p:set>
                                      <p:cBhvr>
                                        <p:cTn dur="1" fill="hold">
                                          <p:stCondLst>
                                            <p:cond delay="0"/>
                                          </p:stCondLst>
                                        </p:cTn>
                                        <p:tgtEl>
                                          <p:spTgt spid="105"/>
                                        </p:tgtEl>
                                        <p:attrNameLst>
                                          <p:attrName>style.visibility</p:attrName>
                                        </p:attrNameLst>
                                      </p:cBhvr>
                                      <p:to>
                                        <p:strVal val="visible"/>
                                      </p:to>
                                    </p:set>
                                    <p:anim calcmode="lin" valueType="num">
                                      <p:cBhvr additive="base">
                                        <p:cTn dur="1500"/>
                                        <p:tgtEl>
                                          <p:spTgt spid="105"/>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100"/>
                                        </p:tgtEl>
                                        <p:attrNameLst>
                                          <p:attrName>style.visibility</p:attrName>
                                        </p:attrNameLst>
                                      </p:cBhvr>
                                      <p:to>
                                        <p:strVal val="visible"/>
                                      </p:to>
                                    </p:set>
                                    <p:animEffect filter="fade" transition="in">
                                      <p:cBhvr>
                                        <p:cTn dur="2250"/>
                                        <p:tgtEl>
                                          <p:spTgt spid="1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Title Slide">
  <p:cSld name="13_Title Slide">
    <p:spTree>
      <p:nvGrpSpPr>
        <p:cNvPr id="106" name="Shape 106"/>
        <p:cNvGrpSpPr/>
        <p:nvPr/>
      </p:nvGrpSpPr>
      <p:grpSpPr>
        <a:xfrm>
          <a:off x="0" y="0"/>
          <a:ext cx="0" cy="0"/>
          <a:chOff x="0" y="0"/>
          <a:chExt cx="0" cy="0"/>
        </a:xfrm>
      </p:grpSpPr>
      <p:sp>
        <p:nvSpPr>
          <p:cNvPr id="107" name="Google Shape;107;p121"/>
          <p:cNvSpPr txBox="1"/>
          <p:nvPr>
            <p:ph type="ctrTitle"/>
          </p:nvPr>
        </p:nvSpPr>
        <p:spPr>
          <a:xfrm>
            <a:off x="874713" y="986624"/>
            <a:ext cx="5221287" cy="814395"/>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600"/>
              <a:buFont typeface="Inter Black"/>
              <a:buNone/>
              <a:defRPr sz="5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p121"/>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109" name="Google Shape;109;p121"/>
          <p:cNvSpPr/>
          <p:nvPr>
            <p:ph idx="2" type="pic"/>
          </p:nvPr>
        </p:nvSpPr>
        <p:spPr>
          <a:xfrm>
            <a:off x="3581930" y="2628900"/>
            <a:ext cx="2500311" cy="1924049"/>
          </a:xfrm>
          <a:prstGeom prst="round2SameRect">
            <a:avLst>
              <a:gd fmla="val 3301" name="adj1"/>
              <a:gd fmla="val 0" name="adj2"/>
            </a:avLst>
          </a:prstGeom>
          <a:solidFill>
            <a:srgbClr val="FFE8CB"/>
          </a:solidFill>
          <a:ln>
            <a:noFill/>
          </a:ln>
        </p:spPr>
      </p:sp>
      <p:sp>
        <p:nvSpPr>
          <p:cNvPr id="110" name="Google Shape;110;p121"/>
          <p:cNvSpPr/>
          <p:nvPr>
            <p:ph idx="3" type="pic"/>
          </p:nvPr>
        </p:nvSpPr>
        <p:spPr>
          <a:xfrm>
            <a:off x="874713" y="2628900"/>
            <a:ext cx="2500311" cy="1924049"/>
          </a:xfrm>
          <a:prstGeom prst="round2SameRect">
            <a:avLst>
              <a:gd fmla="val 3301" name="adj1"/>
              <a:gd fmla="val 0" name="adj2"/>
            </a:avLst>
          </a:prstGeom>
          <a:solidFill>
            <a:srgbClr val="FFE8CB"/>
          </a:solidFill>
          <a:ln>
            <a:noFill/>
          </a:ln>
        </p:spPr>
      </p:sp>
      <p:sp>
        <p:nvSpPr>
          <p:cNvPr id="111" name="Google Shape;111;p121"/>
          <p:cNvSpPr/>
          <p:nvPr>
            <p:ph idx="4" type="pic"/>
          </p:nvPr>
        </p:nvSpPr>
        <p:spPr>
          <a:xfrm>
            <a:off x="6289147" y="2628899"/>
            <a:ext cx="2500311" cy="1924049"/>
          </a:xfrm>
          <a:prstGeom prst="round2SameRect">
            <a:avLst>
              <a:gd fmla="val 3301" name="adj1"/>
              <a:gd fmla="val 0" name="adj2"/>
            </a:avLst>
          </a:prstGeom>
          <a:solidFill>
            <a:srgbClr val="FFE8CB"/>
          </a:solidFill>
          <a:ln>
            <a:noFill/>
          </a:ln>
        </p:spPr>
      </p:sp>
      <p:sp>
        <p:nvSpPr>
          <p:cNvPr id="112" name="Google Shape;112;p121"/>
          <p:cNvSpPr/>
          <p:nvPr>
            <p:ph idx="5" type="pic"/>
          </p:nvPr>
        </p:nvSpPr>
        <p:spPr>
          <a:xfrm>
            <a:off x="8996364" y="2628900"/>
            <a:ext cx="2500311" cy="1924049"/>
          </a:xfrm>
          <a:prstGeom prst="round2SameRect">
            <a:avLst>
              <a:gd fmla="val 3301" name="adj1"/>
              <a:gd fmla="val 0" name="adj2"/>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107"/>
                                        </p:tgtEl>
                                        <p:attrNameLst>
                                          <p:attrName>style.visibility</p:attrName>
                                        </p:attrNameLst>
                                      </p:cBhvr>
                                      <p:to>
                                        <p:strVal val="visible"/>
                                      </p:to>
                                    </p:set>
                                    <p:anim calcmode="lin" valueType="num">
                                      <p:cBhvr additive="base">
                                        <p:cTn dur="2000"/>
                                        <p:tgtEl>
                                          <p:spTgt spid="10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10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1750"/>
                                        <p:tgtEl>
                                          <p:spTgt spid="11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18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1750"/>
                                        <p:tgtEl>
                                          <p:spTgt spid="10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2600"/>
                                  </p:stCondLst>
                                  <p:childTnLst>
                                    <p:set>
                                      <p:cBhvr>
                                        <p:cTn dur="1" fill="hold">
                                          <p:stCondLst>
                                            <p:cond delay="0"/>
                                          </p:stCondLst>
                                        </p:cTn>
                                        <p:tgtEl>
                                          <p:spTgt spid="111"/>
                                        </p:tgtEl>
                                        <p:attrNameLst>
                                          <p:attrName>style.visibility</p:attrName>
                                        </p:attrNameLst>
                                      </p:cBhvr>
                                      <p:to>
                                        <p:strVal val="visible"/>
                                      </p:to>
                                    </p:set>
                                    <p:anim calcmode="lin" valueType="num">
                                      <p:cBhvr additive="base">
                                        <p:cTn dur="1750"/>
                                        <p:tgtEl>
                                          <p:spTgt spid="11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3500"/>
                                  </p:stCondLst>
                                  <p:childTnLst>
                                    <p:set>
                                      <p:cBhvr>
                                        <p:cTn dur="1" fill="hold">
                                          <p:stCondLst>
                                            <p:cond delay="0"/>
                                          </p:stCondLst>
                                        </p:cTn>
                                        <p:tgtEl>
                                          <p:spTgt spid="112"/>
                                        </p:tgtEl>
                                        <p:attrNameLst>
                                          <p:attrName>style.visibility</p:attrName>
                                        </p:attrNameLst>
                                      </p:cBhvr>
                                      <p:to>
                                        <p:strVal val="visible"/>
                                      </p:to>
                                    </p:set>
                                    <p:anim calcmode="lin" valueType="num">
                                      <p:cBhvr additive="base">
                                        <p:cTn dur="1750"/>
                                        <p:tgtEl>
                                          <p:spTgt spid="11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Title Slide">
  <p:cSld name="23_Title Slide">
    <p:spTree>
      <p:nvGrpSpPr>
        <p:cNvPr id="113" name="Shape 113"/>
        <p:cNvGrpSpPr/>
        <p:nvPr/>
      </p:nvGrpSpPr>
      <p:grpSpPr>
        <a:xfrm>
          <a:off x="0" y="0"/>
          <a:ext cx="0" cy="0"/>
          <a:chOff x="0" y="0"/>
          <a:chExt cx="0" cy="0"/>
        </a:xfrm>
      </p:grpSpPr>
      <p:sp>
        <p:nvSpPr>
          <p:cNvPr id="114" name="Google Shape;114;p122"/>
          <p:cNvSpPr txBox="1"/>
          <p:nvPr>
            <p:ph type="ctrTitle"/>
          </p:nvPr>
        </p:nvSpPr>
        <p:spPr>
          <a:xfrm>
            <a:off x="874713" y="986624"/>
            <a:ext cx="10621962" cy="814395"/>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600"/>
              <a:buFont typeface="Inter Black"/>
              <a:buNone/>
              <a:defRPr sz="5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 name="Google Shape;115;p122"/>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116" name="Google Shape;116;p122"/>
          <p:cNvSpPr/>
          <p:nvPr>
            <p:ph idx="2" type="pic"/>
          </p:nvPr>
        </p:nvSpPr>
        <p:spPr>
          <a:xfrm>
            <a:off x="874713" y="2089936"/>
            <a:ext cx="3259137" cy="1924049"/>
          </a:xfrm>
          <a:prstGeom prst="roundRect">
            <a:avLst>
              <a:gd fmla="val 4291" name="adj"/>
            </a:avLst>
          </a:prstGeom>
          <a:solidFill>
            <a:srgbClr val="FFE8CB"/>
          </a:solidFill>
          <a:ln>
            <a:noFill/>
          </a:ln>
        </p:spPr>
      </p:sp>
      <p:sp>
        <p:nvSpPr>
          <p:cNvPr id="117" name="Google Shape;117;p122"/>
          <p:cNvSpPr/>
          <p:nvPr>
            <p:ph idx="3" type="pic"/>
          </p:nvPr>
        </p:nvSpPr>
        <p:spPr>
          <a:xfrm>
            <a:off x="874713" y="4166386"/>
            <a:ext cx="3259137" cy="1924049"/>
          </a:xfrm>
          <a:prstGeom prst="roundRect">
            <a:avLst>
              <a:gd fmla="val 3796" name="adj"/>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4"/>
                                        </p:tgtEl>
                                        <p:attrNameLst>
                                          <p:attrName>style.visibility</p:attrName>
                                        </p:attrNameLst>
                                      </p:cBhvr>
                                      <p:to>
                                        <p:strVal val="visible"/>
                                      </p:to>
                                    </p:set>
                                    <p:animEffect filter="fade" transition="in">
                                      <p:cBhvr>
                                        <p:cTn dur="1500"/>
                                        <p:tgtEl>
                                          <p:spTgt spid="114"/>
                                        </p:tgtEl>
                                      </p:cBhvr>
                                    </p:animEffect>
                                  </p:childTnLst>
                                </p:cTn>
                              </p:par>
                              <p:par>
                                <p:cTn fill="hold" nodeType="withEffect" presetClass="entr" presetID="2" presetSubtype="8">
                                  <p:stCondLst>
                                    <p:cond delay="800"/>
                                  </p:stCondLst>
                                  <p:childTnLst>
                                    <p:set>
                                      <p:cBhvr>
                                        <p:cTn dur="1" fill="hold">
                                          <p:stCondLst>
                                            <p:cond delay="0"/>
                                          </p:stCondLst>
                                        </p:cTn>
                                        <p:tgtEl>
                                          <p:spTgt spid="116"/>
                                        </p:tgtEl>
                                        <p:attrNameLst>
                                          <p:attrName>style.visibility</p:attrName>
                                        </p:attrNameLst>
                                      </p:cBhvr>
                                      <p:to>
                                        <p:strVal val="visible"/>
                                      </p:to>
                                    </p:set>
                                    <p:anim calcmode="lin" valueType="num">
                                      <p:cBhvr additive="base">
                                        <p:cTn dur="1750"/>
                                        <p:tgtEl>
                                          <p:spTgt spid="116"/>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17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1750"/>
                                        <p:tgtEl>
                                          <p:spTgt spid="117"/>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_Title Slide">
  <p:cSld name="32_Title Slide">
    <p:spTree>
      <p:nvGrpSpPr>
        <p:cNvPr id="118" name="Shape 118"/>
        <p:cNvGrpSpPr/>
        <p:nvPr/>
      </p:nvGrpSpPr>
      <p:grpSpPr>
        <a:xfrm>
          <a:off x="0" y="0"/>
          <a:ext cx="0" cy="0"/>
          <a:chOff x="0" y="0"/>
          <a:chExt cx="0" cy="0"/>
        </a:xfrm>
      </p:grpSpPr>
      <p:sp>
        <p:nvSpPr>
          <p:cNvPr id="119" name="Google Shape;119;p123"/>
          <p:cNvSpPr txBox="1"/>
          <p:nvPr>
            <p:ph type="ctrTitle"/>
          </p:nvPr>
        </p:nvSpPr>
        <p:spPr>
          <a:xfrm>
            <a:off x="874713" y="986624"/>
            <a:ext cx="10621962" cy="814395"/>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600"/>
              <a:buFont typeface="Inter Black"/>
              <a:buNone/>
              <a:defRPr sz="5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0" name="Google Shape;120;p123"/>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121" name="Google Shape;121;p123"/>
          <p:cNvSpPr/>
          <p:nvPr>
            <p:ph idx="2" type="pic"/>
          </p:nvPr>
        </p:nvSpPr>
        <p:spPr>
          <a:xfrm>
            <a:off x="0" y="4874342"/>
            <a:ext cx="12192000" cy="1983658"/>
          </a:xfrm>
          <a:prstGeom prst="roundRect">
            <a:avLst>
              <a:gd fmla="val 0" name="adj"/>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1500"/>
                                        <p:tgtEl>
                                          <p:spTgt spid="119"/>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1500"/>
                                  </p:stCondLst>
                                  <p:childTnLst>
                                    <p:set>
                                      <p:cBhvr>
                                        <p:cTn dur="1" fill="hold">
                                          <p:stCondLst>
                                            <p:cond delay="0"/>
                                          </p:stCondLst>
                                        </p:cTn>
                                        <p:tgtEl>
                                          <p:spTgt spid="121"/>
                                        </p:tgtEl>
                                        <p:attrNameLst>
                                          <p:attrName>style.visibility</p:attrName>
                                        </p:attrNameLst>
                                      </p:cBhvr>
                                      <p:to>
                                        <p:strVal val="visible"/>
                                      </p:to>
                                    </p:set>
                                    <p:animEffect filter="fade" transition="in">
                                      <p:cBhvr>
                                        <p:cTn dur="1500"/>
                                        <p:tgtEl>
                                          <p:spTgt spid="1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Slide">
  <p:cSld name="5_Title Slide">
    <p:spTree>
      <p:nvGrpSpPr>
        <p:cNvPr id="122" name="Shape 122"/>
        <p:cNvGrpSpPr/>
        <p:nvPr/>
      </p:nvGrpSpPr>
      <p:grpSpPr>
        <a:xfrm>
          <a:off x="0" y="0"/>
          <a:ext cx="0" cy="0"/>
          <a:chOff x="0" y="0"/>
          <a:chExt cx="0" cy="0"/>
        </a:xfrm>
      </p:grpSpPr>
      <p:sp>
        <p:nvSpPr>
          <p:cNvPr id="123" name="Google Shape;123;p126"/>
          <p:cNvSpPr txBox="1"/>
          <p:nvPr>
            <p:ph type="ctrTitle"/>
          </p:nvPr>
        </p:nvSpPr>
        <p:spPr>
          <a:xfrm>
            <a:off x="874713" y="986624"/>
            <a:ext cx="10621962" cy="814395"/>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600"/>
              <a:buFont typeface="Inter Black"/>
              <a:buNone/>
              <a:defRPr sz="5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4" name="Google Shape;124;p126"/>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125" name="Google Shape;125;p126"/>
          <p:cNvSpPr/>
          <p:nvPr>
            <p:ph idx="2" type="pic"/>
          </p:nvPr>
        </p:nvSpPr>
        <p:spPr>
          <a:xfrm>
            <a:off x="1043107" y="2485964"/>
            <a:ext cx="2109668" cy="1924049"/>
          </a:xfrm>
          <a:prstGeom prst="round2SameRect">
            <a:avLst>
              <a:gd fmla="val 3301" name="adj1"/>
              <a:gd fmla="val 0" name="adj2"/>
            </a:avLst>
          </a:prstGeom>
          <a:noFill/>
          <a:ln>
            <a:noFill/>
          </a:ln>
        </p:spPr>
      </p:sp>
      <p:sp>
        <p:nvSpPr>
          <p:cNvPr id="126" name="Google Shape;126;p126"/>
          <p:cNvSpPr/>
          <p:nvPr>
            <p:ph idx="3" type="pic"/>
          </p:nvPr>
        </p:nvSpPr>
        <p:spPr>
          <a:xfrm>
            <a:off x="3768275" y="2485964"/>
            <a:ext cx="2109668" cy="1924049"/>
          </a:xfrm>
          <a:prstGeom prst="round2SameRect">
            <a:avLst>
              <a:gd fmla="val 3301" name="adj1"/>
              <a:gd fmla="val 0" name="adj2"/>
            </a:avLst>
          </a:prstGeom>
          <a:noFill/>
          <a:ln>
            <a:noFill/>
          </a:ln>
        </p:spPr>
      </p:sp>
      <p:sp>
        <p:nvSpPr>
          <p:cNvPr id="127" name="Google Shape;127;p126"/>
          <p:cNvSpPr/>
          <p:nvPr>
            <p:ph idx="4" type="pic"/>
          </p:nvPr>
        </p:nvSpPr>
        <p:spPr>
          <a:xfrm>
            <a:off x="6493443" y="2485964"/>
            <a:ext cx="2109668" cy="1924049"/>
          </a:xfrm>
          <a:prstGeom prst="round2SameRect">
            <a:avLst>
              <a:gd fmla="val 3301" name="adj1"/>
              <a:gd fmla="val 0" name="adj2"/>
            </a:avLst>
          </a:prstGeom>
          <a:noFill/>
          <a:ln>
            <a:noFill/>
          </a:ln>
        </p:spPr>
      </p:sp>
      <p:sp>
        <p:nvSpPr>
          <p:cNvPr id="128" name="Google Shape;128;p126"/>
          <p:cNvSpPr/>
          <p:nvPr>
            <p:ph idx="5" type="pic"/>
          </p:nvPr>
        </p:nvSpPr>
        <p:spPr>
          <a:xfrm>
            <a:off x="9218612" y="2485964"/>
            <a:ext cx="2109668" cy="1924049"/>
          </a:xfrm>
          <a:prstGeom prst="round2SameRect">
            <a:avLst>
              <a:gd fmla="val 3301" name="adj1"/>
              <a:gd fmla="val 0" name="adj2"/>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23"/>
                                        </p:tgtEl>
                                        <p:attrNameLst>
                                          <p:attrName>style.visibility</p:attrName>
                                        </p:attrNameLst>
                                      </p:cBhvr>
                                      <p:to>
                                        <p:strVal val="visible"/>
                                      </p:to>
                                    </p:set>
                                    <p:animEffect filter="fade" transition="in">
                                      <p:cBhvr>
                                        <p:cTn dur="1750"/>
                                        <p:tgtEl>
                                          <p:spTgt spid="123"/>
                                        </p:tgtEl>
                                      </p:cBhvr>
                                    </p:animEffect>
                                  </p:childTnLst>
                                </p:cTn>
                              </p:par>
                              <p:par>
                                <p:cTn fill="hold" nodeType="withEffect" presetClass="entr" presetID="10" presetSubtype="0">
                                  <p:stCondLst>
                                    <p:cond delay="1700"/>
                                  </p:stCondLst>
                                  <p:childTnLst>
                                    <p:set>
                                      <p:cBhvr>
                                        <p:cTn dur="1" fill="hold">
                                          <p:stCondLst>
                                            <p:cond delay="0"/>
                                          </p:stCondLst>
                                        </p:cTn>
                                        <p:tgtEl>
                                          <p:spTgt spid="125"/>
                                        </p:tgtEl>
                                        <p:attrNameLst>
                                          <p:attrName>style.visibility</p:attrName>
                                        </p:attrNameLst>
                                      </p:cBhvr>
                                      <p:to>
                                        <p:strVal val="visible"/>
                                      </p:to>
                                    </p:set>
                                    <p:animEffect filter="fade" transition="in">
                                      <p:cBhvr>
                                        <p:cTn dur="1250"/>
                                        <p:tgtEl>
                                          <p:spTgt spid="125"/>
                                        </p:tgtEl>
                                      </p:cBhvr>
                                    </p:animEffect>
                                  </p:childTnLst>
                                </p:cTn>
                              </p:par>
                              <p:par>
                                <p:cTn fill="hold" nodeType="withEffect" presetClass="entr" presetID="10" presetSubtype="0">
                                  <p:stCondLst>
                                    <p:cond delay="2500"/>
                                  </p:stCondLst>
                                  <p:childTnLst>
                                    <p:set>
                                      <p:cBhvr>
                                        <p:cTn dur="1" fill="hold">
                                          <p:stCondLst>
                                            <p:cond delay="0"/>
                                          </p:stCondLst>
                                        </p:cTn>
                                        <p:tgtEl>
                                          <p:spTgt spid="126"/>
                                        </p:tgtEl>
                                        <p:attrNameLst>
                                          <p:attrName>style.visibility</p:attrName>
                                        </p:attrNameLst>
                                      </p:cBhvr>
                                      <p:to>
                                        <p:strVal val="visible"/>
                                      </p:to>
                                    </p:set>
                                    <p:animEffect filter="fade" transition="in">
                                      <p:cBhvr>
                                        <p:cTn dur="1250"/>
                                        <p:tgtEl>
                                          <p:spTgt spid="126"/>
                                        </p:tgtEl>
                                      </p:cBhvr>
                                    </p:animEffect>
                                  </p:childTnLst>
                                </p:cTn>
                              </p:par>
                              <p:par>
                                <p:cTn fill="hold" nodeType="withEffect" presetClass="entr" presetID="10" presetSubtype="0">
                                  <p:stCondLst>
                                    <p:cond delay="3100"/>
                                  </p:stCondLst>
                                  <p:childTnLst>
                                    <p:set>
                                      <p:cBhvr>
                                        <p:cTn dur="1" fill="hold">
                                          <p:stCondLst>
                                            <p:cond delay="0"/>
                                          </p:stCondLst>
                                        </p:cTn>
                                        <p:tgtEl>
                                          <p:spTgt spid="127"/>
                                        </p:tgtEl>
                                        <p:attrNameLst>
                                          <p:attrName>style.visibility</p:attrName>
                                        </p:attrNameLst>
                                      </p:cBhvr>
                                      <p:to>
                                        <p:strVal val="visible"/>
                                      </p:to>
                                    </p:set>
                                    <p:animEffect filter="fade" transition="in">
                                      <p:cBhvr>
                                        <p:cTn dur="1250"/>
                                        <p:tgtEl>
                                          <p:spTgt spid="127"/>
                                        </p:tgtEl>
                                      </p:cBhvr>
                                    </p:animEffect>
                                  </p:childTnLst>
                                </p:cTn>
                              </p:par>
                              <p:par>
                                <p:cTn fill="hold" nodeType="withEffect" presetClass="entr" presetID="10" presetSubtype="0">
                                  <p:stCondLst>
                                    <p:cond delay="4000"/>
                                  </p:stCondLst>
                                  <p:childTnLst>
                                    <p:set>
                                      <p:cBhvr>
                                        <p:cTn dur="1" fill="hold">
                                          <p:stCondLst>
                                            <p:cond delay="0"/>
                                          </p:stCondLst>
                                        </p:cTn>
                                        <p:tgtEl>
                                          <p:spTgt spid="128"/>
                                        </p:tgtEl>
                                        <p:attrNameLst>
                                          <p:attrName>style.visibility</p:attrName>
                                        </p:attrNameLst>
                                      </p:cBhvr>
                                      <p:to>
                                        <p:strVal val="visible"/>
                                      </p:to>
                                    </p:set>
                                    <p:animEffect filter="fade" transition="in">
                                      <p:cBhvr>
                                        <p:cTn dur="1250"/>
                                        <p:tgtEl>
                                          <p:spTgt spid="1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Title Slide">
  <p:cSld name="19_Title Slide">
    <p:spTree>
      <p:nvGrpSpPr>
        <p:cNvPr id="129" name="Shape 129"/>
        <p:cNvGrpSpPr/>
        <p:nvPr/>
      </p:nvGrpSpPr>
      <p:grpSpPr>
        <a:xfrm>
          <a:off x="0" y="0"/>
          <a:ext cx="0" cy="0"/>
          <a:chOff x="0" y="0"/>
          <a:chExt cx="0" cy="0"/>
        </a:xfrm>
      </p:grpSpPr>
      <p:sp>
        <p:nvSpPr>
          <p:cNvPr id="130" name="Google Shape;130;p127"/>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131" name="Google Shape;131;p127"/>
          <p:cNvSpPr/>
          <p:nvPr>
            <p:ph idx="2" type="pic"/>
          </p:nvPr>
        </p:nvSpPr>
        <p:spPr>
          <a:xfrm>
            <a:off x="4723849" y="352425"/>
            <a:ext cx="2744301" cy="2971799"/>
          </a:xfrm>
          <a:prstGeom prst="rect">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700"/>
                                  </p:stCondLst>
                                  <p:childTnLst>
                                    <p:set>
                                      <p:cBhvr>
                                        <p:cTn dur="1" fill="hold">
                                          <p:stCondLst>
                                            <p:cond delay="0"/>
                                          </p:stCondLst>
                                        </p:cTn>
                                        <p:tgtEl>
                                          <p:spTgt spid="131"/>
                                        </p:tgtEl>
                                        <p:attrNameLst>
                                          <p:attrName>style.visibility</p:attrName>
                                        </p:attrNameLst>
                                      </p:cBhvr>
                                      <p:to>
                                        <p:strVal val="visible"/>
                                      </p:to>
                                    </p:set>
                                    <p:animEffect filter="fade" transition="in">
                                      <p:cBhvr>
                                        <p:cTn dur="1500"/>
                                        <p:tgtEl>
                                          <p:spTgt spid="1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19" name="Shape 19"/>
        <p:cNvGrpSpPr/>
        <p:nvPr/>
      </p:nvGrpSpPr>
      <p:grpSpPr>
        <a:xfrm>
          <a:off x="0" y="0"/>
          <a:ext cx="0" cy="0"/>
          <a:chOff x="0" y="0"/>
          <a:chExt cx="0" cy="0"/>
        </a:xfrm>
      </p:grpSpPr>
      <p:sp>
        <p:nvSpPr>
          <p:cNvPr id="20" name="Google Shape;20;p103"/>
          <p:cNvSpPr txBox="1"/>
          <p:nvPr>
            <p:ph type="ctrTitle"/>
          </p:nvPr>
        </p:nvSpPr>
        <p:spPr>
          <a:xfrm>
            <a:off x="874713" y="986624"/>
            <a:ext cx="10621962" cy="814395"/>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600"/>
              <a:buFont typeface="Inter Black"/>
              <a:buNone/>
              <a:defRPr sz="5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103"/>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1500"/>
                                        <p:tgtEl>
                                          <p:spTgt spid="2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Title Slide">
  <p:cSld name="21_Title Slide">
    <p:spTree>
      <p:nvGrpSpPr>
        <p:cNvPr id="132" name="Shape 132"/>
        <p:cNvGrpSpPr/>
        <p:nvPr/>
      </p:nvGrpSpPr>
      <p:grpSpPr>
        <a:xfrm>
          <a:off x="0" y="0"/>
          <a:ext cx="0" cy="0"/>
          <a:chOff x="0" y="0"/>
          <a:chExt cx="0" cy="0"/>
        </a:xfrm>
      </p:grpSpPr>
      <p:sp>
        <p:nvSpPr>
          <p:cNvPr id="133" name="Google Shape;133;p129"/>
          <p:cNvSpPr/>
          <p:nvPr/>
        </p:nvSpPr>
        <p:spPr>
          <a:xfrm>
            <a:off x="874713" y="2524124"/>
            <a:ext cx="10621962" cy="2324101"/>
          </a:xfrm>
          <a:prstGeom prst="roundRect">
            <a:avLst>
              <a:gd fmla="val 2416" name="adj"/>
            </a:avLst>
          </a:prstGeom>
          <a:solidFill>
            <a:srgbClr val="FFFFFF"/>
          </a:solidFill>
          <a:ln>
            <a:noFill/>
          </a:ln>
          <a:effectLst>
            <a:outerShdw blurRad="12700" rotWithShape="0" algn="ctr" dir="5400000" dist="12700">
              <a:srgbClr val="000000">
                <a:alpha val="784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3000"/>
              <a:buFont typeface="Poppins"/>
              <a:buNone/>
            </a:pPr>
            <a:r>
              <a:t/>
            </a:r>
            <a:endParaRPr b="1" i="0" sz="3000" u="none" cap="none" strike="noStrike">
              <a:solidFill>
                <a:srgbClr val="000000"/>
              </a:solidFill>
              <a:latin typeface="Arial"/>
              <a:ea typeface="Arial"/>
              <a:cs typeface="Arial"/>
              <a:sym typeface="Arial"/>
            </a:endParaRPr>
          </a:p>
        </p:txBody>
      </p:sp>
      <p:sp>
        <p:nvSpPr>
          <p:cNvPr id="134" name="Google Shape;134;p129"/>
          <p:cNvSpPr txBox="1"/>
          <p:nvPr>
            <p:ph type="ctrTitle"/>
          </p:nvPr>
        </p:nvSpPr>
        <p:spPr>
          <a:xfrm>
            <a:off x="874713" y="986624"/>
            <a:ext cx="10621962" cy="814395"/>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600"/>
              <a:buFont typeface="Inter Black"/>
              <a:buNone/>
              <a:defRPr sz="5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5" name="Google Shape;135;p129"/>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136" name="Google Shape;136;p129"/>
          <p:cNvSpPr/>
          <p:nvPr>
            <p:ph idx="2" type="pic"/>
          </p:nvPr>
        </p:nvSpPr>
        <p:spPr>
          <a:xfrm>
            <a:off x="1227623" y="2838450"/>
            <a:ext cx="2220427" cy="2009775"/>
          </a:xfrm>
          <a:prstGeom prst="rect">
            <a:avLst/>
          </a:prstGeom>
          <a:noFill/>
          <a:ln>
            <a:noFill/>
          </a:ln>
        </p:spPr>
      </p:sp>
      <p:sp>
        <p:nvSpPr>
          <p:cNvPr id="137" name="Google Shape;137;p129"/>
          <p:cNvSpPr/>
          <p:nvPr>
            <p:ph idx="3" type="pic"/>
          </p:nvPr>
        </p:nvSpPr>
        <p:spPr>
          <a:xfrm>
            <a:off x="3800960" y="2838450"/>
            <a:ext cx="2220427" cy="2009775"/>
          </a:xfrm>
          <a:prstGeom prst="rect">
            <a:avLst/>
          </a:prstGeom>
          <a:noFill/>
          <a:ln>
            <a:noFill/>
          </a:ln>
        </p:spPr>
      </p:sp>
      <p:sp>
        <p:nvSpPr>
          <p:cNvPr id="138" name="Google Shape;138;p129"/>
          <p:cNvSpPr/>
          <p:nvPr>
            <p:ph idx="4" type="pic"/>
          </p:nvPr>
        </p:nvSpPr>
        <p:spPr>
          <a:xfrm>
            <a:off x="6374297" y="2838450"/>
            <a:ext cx="2220427" cy="2009775"/>
          </a:xfrm>
          <a:prstGeom prst="rect">
            <a:avLst/>
          </a:prstGeom>
          <a:noFill/>
          <a:ln>
            <a:noFill/>
          </a:ln>
        </p:spPr>
      </p:sp>
      <p:sp>
        <p:nvSpPr>
          <p:cNvPr id="139" name="Google Shape;139;p129"/>
          <p:cNvSpPr/>
          <p:nvPr>
            <p:ph idx="5" type="pic"/>
          </p:nvPr>
        </p:nvSpPr>
        <p:spPr>
          <a:xfrm>
            <a:off x="8947634" y="2838450"/>
            <a:ext cx="2220427" cy="2009775"/>
          </a:xfrm>
          <a:prstGeom prst="rect">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34"/>
                                        </p:tgtEl>
                                        <p:attrNameLst>
                                          <p:attrName>style.visibility</p:attrName>
                                        </p:attrNameLst>
                                      </p:cBhvr>
                                      <p:to>
                                        <p:strVal val="visible"/>
                                      </p:to>
                                    </p:set>
                                    <p:animEffect filter="fade" transition="in">
                                      <p:cBhvr>
                                        <p:cTn dur="1750"/>
                                        <p:tgtEl>
                                          <p:spTgt spid="134"/>
                                        </p:tgtEl>
                                      </p:cBhvr>
                                    </p:animEffect>
                                  </p:childTnLst>
                                </p:cTn>
                              </p:par>
                              <p:par>
                                <p:cTn fill="hold" nodeType="withEffect" presetClass="entr" presetID="10" presetSubtype="0">
                                  <p:stCondLst>
                                    <p:cond delay="1100"/>
                                  </p:stCondLst>
                                  <p:childTnLst>
                                    <p:set>
                                      <p:cBhvr>
                                        <p:cTn dur="1" fill="hold">
                                          <p:stCondLst>
                                            <p:cond delay="0"/>
                                          </p:stCondLst>
                                        </p:cTn>
                                        <p:tgtEl>
                                          <p:spTgt spid="133"/>
                                        </p:tgtEl>
                                        <p:attrNameLst>
                                          <p:attrName>style.visibility</p:attrName>
                                        </p:attrNameLst>
                                      </p:cBhvr>
                                      <p:to>
                                        <p:strVal val="visible"/>
                                      </p:to>
                                    </p:set>
                                    <p:animEffect filter="fade" transition="in">
                                      <p:cBhvr>
                                        <p:cTn dur="2000"/>
                                        <p:tgtEl>
                                          <p:spTgt spid="133"/>
                                        </p:tgtEl>
                                      </p:cBhvr>
                                    </p:animEffect>
                                  </p:childTnLst>
                                </p:cTn>
                              </p:par>
                              <p:par>
                                <p:cTn fill="hold" nodeType="withEffect" presetClass="entr" presetID="10" presetSubtype="0">
                                  <p:stCondLst>
                                    <p:cond delay="1900"/>
                                  </p:stCondLst>
                                  <p:childTnLst>
                                    <p:set>
                                      <p:cBhvr>
                                        <p:cTn dur="1" fill="hold">
                                          <p:stCondLst>
                                            <p:cond delay="0"/>
                                          </p:stCondLst>
                                        </p:cTn>
                                        <p:tgtEl>
                                          <p:spTgt spid="136"/>
                                        </p:tgtEl>
                                        <p:attrNameLst>
                                          <p:attrName>style.visibility</p:attrName>
                                        </p:attrNameLst>
                                      </p:cBhvr>
                                      <p:to>
                                        <p:strVal val="visible"/>
                                      </p:to>
                                    </p:set>
                                    <p:animEffect filter="fade" transition="in">
                                      <p:cBhvr>
                                        <p:cTn dur="1500"/>
                                        <p:tgtEl>
                                          <p:spTgt spid="136"/>
                                        </p:tgtEl>
                                      </p:cBhvr>
                                    </p:animEffect>
                                  </p:childTnLst>
                                </p:cTn>
                              </p:par>
                              <p:par>
                                <p:cTn fill="hold" nodeType="withEffect" presetClass="entr" presetID="10" presetSubtype="0">
                                  <p:stCondLst>
                                    <p:cond delay="2500"/>
                                  </p:stCondLst>
                                  <p:childTnLst>
                                    <p:set>
                                      <p:cBhvr>
                                        <p:cTn dur="1" fill="hold">
                                          <p:stCondLst>
                                            <p:cond delay="0"/>
                                          </p:stCondLst>
                                        </p:cTn>
                                        <p:tgtEl>
                                          <p:spTgt spid="137"/>
                                        </p:tgtEl>
                                        <p:attrNameLst>
                                          <p:attrName>style.visibility</p:attrName>
                                        </p:attrNameLst>
                                      </p:cBhvr>
                                      <p:to>
                                        <p:strVal val="visible"/>
                                      </p:to>
                                    </p:set>
                                    <p:animEffect filter="fade" transition="in">
                                      <p:cBhvr>
                                        <p:cTn dur="1500"/>
                                        <p:tgtEl>
                                          <p:spTgt spid="137"/>
                                        </p:tgtEl>
                                      </p:cBhvr>
                                    </p:animEffect>
                                  </p:childTnLst>
                                </p:cTn>
                              </p:par>
                              <p:par>
                                <p:cTn fill="hold" nodeType="withEffect" presetClass="entr" presetID="10" presetSubtype="0">
                                  <p:stCondLst>
                                    <p:cond delay="3200"/>
                                  </p:stCondLst>
                                  <p:childTnLst>
                                    <p:set>
                                      <p:cBhvr>
                                        <p:cTn dur="1" fill="hold">
                                          <p:stCondLst>
                                            <p:cond delay="0"/>
                                          </p:stCondLst>
                                        </p:cTn>
                                        <p:tgtEl>
                                          <p:spTgt spid="138"/>
                                        </p:tgtEl>
                                        <p:attrNameLst>
                                          <p:attrName>style.visibility</p:attrName>
                                        </p:attrNameLst>
                                      </p:cBhvr>
                                      <p:to>
                                        <p:strVal val="visible"/>
                                      </p:to>
                                    </p:set>
                                    <p:animEffect filter="fade" transition="in">
                                      <p:cBhvr>
                                        <p:cTn dur="1500"/>
                                        <p:tgtEl>
                                          <p:spTgt spid="138"/>
                                        </p:tgtEl>
                                      </p:cBhvr>
                                    </p:animEffect>
                                  </p:childTnLst>
                                </p:cTn>
                              </p:par>
                              <p:par>
                                <p:cTn fill="hold" nodeType="withEffect" presetClass="entr" presetID="10" presetSubtype="0">
                                  <p:stCondLst>
                                    <p:cond delay="4000"/>
                                  </p:stCondLst>
                                  <p:childTnLst>
                                    <p:set>
                                      <p:cBhvr>
                                        <p:cTn dur="1" fill="hold">
                                          <p:stCondLst>
                                            <p:cond delay="0"/>
                                          </p:stCondLst>
                                        </p:cTn>
                                        <p:tgtEl>
                                          <p:spTgt spid="139"/>
                                        </p:tgtEl>
                                        <p:attrNameLst>
                                          <p:attrName>style.visibility</p:attrName>
                                        </p:attrNameLst>
                                      </p:cBhvr>
                                      <p:to>
                                        <p:strVal val="visible"/>
                                      </p:to>
                                    </p:set>
                                    <p:animEffect filter="fade" transition="in">
                                      <p:cBhvr>
                                        <p:cTn dur="1500"/>
                                        <p:tgtEl>
                                          <p:spTgt spid="1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_Title Slide">
  <p:cSld name="37_Title Slide">
    <p:spTree>
      <p:nvGrpSpPr>
        <p:cNvPr id="140" name="Shape 140"/>
        <p:cNvGrpSpPr/>
        <p:nvPr/>
      </p:nvGrpSpPr>
      <p:grpSpPr>
        <a:xfrm>
          <a:off x="0" y="0"/>
          <a:ext cx="0" cy="0"/>
          <a:chOff x="0" y="0"/>
          <a:chExt cx="0" cy="0"/>
        </a:xfrm>
      </p:grpSpPr>
      <p:sp>
        <p:nvSpPr>
          <p:cNvPr id="141" name="Google Shape;141;p130"/>
          <p:cNvSpPr txBox="1"/>
          <p:nvPr>
            <p:ph type="ctrTitle"/>
          </p:nvPr>
        </p:nvSpPr>
        <p:spPr>
          <a:xfrm>
            <a:off x="874713" y="986624"/>
            <a:ext cx="10621962" cy="814395"/>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600"/>
              <a:buFont typeface="Inter Black"/>
              <a:buNone/>
              <a:defRPr sz="5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2" name="Google Shape;142;p130"/>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143" name="Google Shape;143;p130"/>
          <p:cNvSpPr/>
          <p:nvPr>
            <p:ph idx="2" type="pic"/>
          </p:nvPr>
        </p:nvSpPr>
        <p:spPr>
          <a:xfrm>
            <a:off x="874712" y="2184400"/>
            <a:ext cx="2605088" cy="1934594"/>
          </a:xfrm>
          <a:prstGeom prst="roundRect">
            <a:avLst>
              <a:gd fmla="val 4291" name="adj"/>
            </a:avLst>
          </a:prstGeom>
          <a:solidFill>
            <a:srgbClr val="FFE8CB"/>
          </a:solidFill>
          <a:ln>
            <a:noFill/>
          </a:ln>
        </p:spPr>
      </p:sp>
      <p:sp>
        <p:nvSpPr>
          <p:cNvPr id="144" name="Google Shape;144;p130"/>
          <p:cNvSpPr/>
          <p:nvPr>
            <p:ph idx="3" type="pic"/>
          </p:nvPr>
        </p:nvSpPr>
        <p:spPr>
          <a:xfrm>
            <a:off x="3547004" y="2184400"/>
            <a:ext cx="2605088" cy="1934594"/>
          </a:xfrm>
          <a:prstGeom prst="roundRect">
            <a:avLst>
              <a:gd fmla="val 4291" name="adj"/>
            </a:avLst>
          </a:prstGeom>
          <a:solidFill>
            <a:srgbClr val="FFE8CB"/>
          </a:solidFill>
          <a:ln>
            <a:noFill/>
          </a:ln>
        </p:spPr>
      </p:sp>
      <p:sp>
        <p:nvSpPr>
          <p:cNvPr id="145" name="Google Shape;145;p130"/>
          <p:cNvSpPr/>
          <p:nvPr>
            <p:ph idx="4" type="pic"/>
          </p:nvPr>
        </p:nvSpPr>
        <p:spPr>
          <a:xfrm>
            <a:off x="6219294" y="2184400"/>
            <a:ext cx="2605088" cy="1934594"/>
          </a:xfrm>
          <a:prstGeom prst="roundRect">
            <a:avLst>
              <a:gd fmla="val 4291" name="adj"/>
            </a:avLst>
          </a:prstGeom>
          <a:solidFill>
            <a:srgbClr val="FFE8CB"/>
          </a:solidFill>
          <a:ln>
            <a:noFill/>
          </a:ln>
        </p:spPr>
      </p:sp>
      <p:sp>
        <p:nvSpPr>
          <p:cNvPr id="146" name="Google Shape;146;p130"/>
          <p:cNvSpPr/>
          <p:nvPr>
            <p:ph idx="5" type="pic"/>
          </p:nvPr>
        </p:nvSpPr>
        <p:spPr>
          <a:xfrm>
            <a:off x="8891585" y="2184400"/>
            <a:ext cx="2605088" cy="1934594"/>
          </a:xfrm>
          <a:prstGeom prst="roundRect">
            <a:avLst>
              <a:gd fmla="val 4291" name="adj"/>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141"/>
                                        </p:tgtEl>
                                        <p:attrNameLst>
                                          <p:attrName>style.visibility</p:attrName>
                                        </p:attrNameLst>
                                      </p:cBhvr>
                                      <p:to>
                                        <p:strVal val="visible"/>
                                      </p:to>
                                    </p:set>
                                    <p:anim calcmode="lin" valueType="num">
                                      <p:cBhvr additive="base">
                                        <p:cTn dur="1500"/>
                                        <p:tgtEl>
                                          <p:spTgt spid="14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700"/>
                                  </p:stCondLst>
                                  <p:childTnLst>
                                    <p:set>
                                      <p:cBhvr>
                                        <p:cTn dur="1" fill="hold">
                                          <p:stCondLst>
                                            <p:cond delay="0"/>
                                          </p:stCondLst>
                                        </p:cTn>
                                        <p:tgtEl>
                                          <p:spTgt spid="143"/>
                                        </p:tgtEl>
                                        <p:attrNameLst>
                                          <p:attrName>style.visibility</p:attrName>
                                        </p:attrNameLst>
                                      </p:cBhvr>
                                      <p:to>
                                        <p:strVal val="visible"/>
                                      </p:to>
                                    </p:set>
                                    <p:anim calcmode="lin" valueType="num">
                                      <p:cBhvr additive="base">
                                        <p:cTn dur="1750"/>
                                        <p:tgtEl>
                                          <p:spTgt spid="14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1200"/>
                                  </p:stCondLst>
                                  <p:childTnLst>
                                    <p:set>
                                      <p:cBhvr>
                                        <p:cTn dur="1" fill="hold">
                                          <p:stCondLst>
                                            <p:cond delay="0"/>
                                          </p:stCondLst>
                                        </p:cTn>
                                        <p:tgtEl>
                                          <p:spTgt spid="144"/>
                                        </p:tgtEl>
                                        <p:attrNameLst>
                                          <p:attrName>style.visibility</p:attrName>
                                        </p:attrNameLst>
                                      </p:cBhvr>
                                      <p:to>
                                        <p:strVal val="visible"/>
                                      </p:to>
                                    </p:set>
                                    <p:anim calcmode="lin" valueType="num">
                                      <p:cBhvr additive="base">
                                        <p:cTn dur="1750"/>
                                        <p:tgtEl>
                                          <p:spTgt spid="14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1700"/>
                                  </p:stCondLst>
                                  <p:childTnLst>
                                    <p:set>
                                      <p:cBhvr>
                                        <p:cTn dur="1" fill="hold">
                                          <p:stCondLst>
                                            <p:cond delay="0"/>
                                          </p:stCondLst>
                                        </p:cTn>
                                        <p:tgtEl>
                                          <p:spTgt spid="145"/>
                                        </p:tgtEl>
                                        <p:attrNameLst>
                                          <p:attrName>style.visibility</p:attrName>
                                        </p:attrNameLst>
                                      </p:cBhvr>
                                      <p:to>
                                        <p:strVal val="visible"/>
                                      </p:to>
                                    </p:set>
                                    <p:anim calcmode="lin" valueType="num">
                                      <p:cBhvr additive="base">
                                        <p:cTn dur="1750"/>
                                        <p:tgtEl>
                                          <p:spTgt spid="14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2200"/>
                                  </p:stCondLst>
                                  <p:childTnLst>
                                    <p:set>
                                      <p:cBhvr>
                                        <p:cTn dur="1" fill="hold">
                                          <p:stCondLst>
                                            <p:cond delay="0"/>
                                          </p:stCondLst>
                                        </p:cTn>
                                        <p:tgtEl>
                                          <p:spTgt spid="146"/>
                                        </p:tgtEl>
                                        <p:attrNameLst>
                                          <p:attrName>style.visibility</p:attrName>
                                        </p:attrNameLst>
                                      </p:cBhvr>
                                      <p:to>
                                        <p:strVal val="visible"/>
                                      </p:to>
                                    </p:set>
                                    <p:anim calcmode="lin" valueType="num">
                                      <p:cBhvr additive="base">
                                        <p:cTn dur="1750"/>
                                        <p:tgtEl>
                                          <p:spTgt spid="14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Slide">
  <p:cSld name="8_Title Slide">
    <p:spTree>
      <p:nvGrpSpPr>
        <p:cNvPr id="147" name="Shape 147"/>
        <p:cNvGrpSpPr/>
        <p:nvPr/>
      </p:nvGrpSpPr>
      <p:grpSpPr>
        <a:xfrm>
          <a:off x="0" y="0"/>
          <a:ext cx="0" cy="0"/>
          <a:chOff x="0" y="0"/>
          <a:chExt cx="0" cy="0"/>
        </a:xfrm>
      </p:grpSpPr>
      <p:sp>
        <p:nvSpPr>
          <p:cNvPr id="148" name="Google Shape;148;p132"/>
          <p:cNvSpPr/>
          <p:nvPr>
            <p:ph idx="2" type="pic"/>
          </p:nvPr>
        </p:nvSpPr>
        <p:spPr>
          <a:xfrm>
            <a:off x="2986087" y="2419350"/>
            <a:ext cx="6219825" cy="3681182"/>
          </a:xfrm>
          <a:prstGeom prst="roundRect">
            <a:avLst>
              <a:gd fmla="val 3804" name="adj"/>
            </a:avLst>
          </a:prstGeom>
          <a:solidFill>
            <a:srgbClr val="FFE8CB"/>
          </a:solidFill>
          <a:ln>
            <a:noFill/>
          </a:ln>
        </p:spPr>
      </p:sp>
      <p:sp>
        <p:nvSpPr>
          <p:cNvPr id="149" name="Google Shape;149;p132"/>
          <p:cNvSpPr txBox="1"/>
          <p:nvPr>
            <p:ph type="ctrTitle"/>
          </p:nvPr>
        </p:nvSpPr>
        <p:spPr>
          <a:xfrm>
            <a:off x="874713" y="986624"/>
            <a:ext cx="10621962" cy="814395"/>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600"/>
              <a:buFont typeface="Inter Black"/>
              <a:buNone/>
              <a:defRPr sz="5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0" name="Google Shape;150;p132"/>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151" name="Google Shape;151;p132"/>
          <p:cNvSpPr/>
          <p:nvPr>
            <p:ph idx="3" type="pic"/>
          </p:nvPr>
        </p:nvSpPr>
        <p:spPr>
          <a:xfrm>
            <a:off x="-3700463" y="2419350"/>
            <a:ext cx="6219825" cy="3681182"/>
          </a:xfrm>
          <a:prstGeom prst="roundRect">
            <a:avLst>
              <a:gd fmla="val 3804" name="adj"/>
            </a:avLst>
          </a:prstGeom>
          <a:solidFill>
            <a:srgbClr val="FFE8CB"/>
          </a:solidFill>
          <a:ln>
            <a:noFill/>
          </a:ln>
        </p:spPr>
      </p:sp>
      <p:sp>
        <p:nvSpPr>
          <p:cNvPr id="152" name="Google Shape;152;p132"/>
          <p:cNvSpPr/>
          <p:nvPr>
            <p:ph idx="4" type="pic"/>
          </p:nvPr>
        </p:nvSpPr>
        <p:spPr>
          <a:xfrm>
            <a:off x="9672637" y="2419350"/>
            <a:ext cx="6219825" cy="3681182"/>
          </a:xfrm>
          <a:prstGeom prst="roundRect">
            <a:avLst>
              <a:gd fmla="val 3804" name="adj"/>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900"/>
                                  </p:stCondLst>
                                  <p:childTnLst>
                                    <p:set>
                                      <p:cBhvr>
                                        <p:cTn dur="1" fill="hold">
                                          <p:stCondLst>
                                            <p:cond delay="0"/>
                                          </p:stCondLst>
                                        </p:cTn>
                                        <p:tgtEl>
                                          <p:spTgt spid="151"/>
                                        </p:tgtEl>
                                        <p:attrNameLst>
                                          <p:attrName>style.visibility</p:attrName>
                                        </p:attrNameLst>
                                      </p:cBhvr>
                                      <p:to>
                                        <p:strVal val="visible"/>
                                      </p:to>
                                    </p:set>
                                    <p:anim calcmode="lin" valueType="num">
                                      <p:cBhvr additive="base">
                                        <p:cTn dur="1750"/>
                                        <p:tgtEl>
                                          <p:spTgt spid="151"/>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1700"/>
                                  </p:stCondLst>
                                  <p:childTnLst>
                                    <p:set>
                                      <p:cBhvr>
                                        <p:cTn dur="1" fill="hold">
                                          <p:stCondLst>
                                            <p:cond delay="0"/>
                                          </p:stCondLst>
                                        </p:cTn>
                                        <p:tgtEl>
                                          <p:spTgt spid="148"/>
                                        </p:tgtEl>
                                        <p:attrNameLst>
                                          <p:attrName>style.visibility</p:attrName>
                                        </p:attrNameLst>
                                      </p:cBhvr>
                                      <p:to>
                                        <p:strVal val="visible"/>
                                      </p:to>
                                    </p:set>
                                    <p:anim calcmode="lin" valueType="num">
                                      <p:cBhvr additive="base">
                                        <p:cTn dur="1750"/>
                                        <p:tgtEl>
                                          <p:spTgt spid="148"/>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2700"/>
                                  </p:stCondLst>
                                  <p:childTnLst>
                                    <p:set>
                                      <p:cBhvr>
                                        <p:cTn dur="1" fill="hold">
                                          <p:stCondLst>
                                            <p:cond delay="0"/>
                                          </p:stCondLst>
                                        </p:cTn>
                                        <p:tgtEl>
                                          <p:spTgt spid="152"/>
                                        </p:tgtEl>
                                        <p:attrNameLst>
                                          <p:attrName>style.visibility</p:attrName>
                                        </p:attrNameLst>
                                      </p:cBhvr>
                                      <p:to>
                                        <p:strVal val="visible"/>
                                      </p:to>
                                    </p:set>
                                    <p:anim calcmode="lin" valueType="num">
                                      <p:cBhvr additive="base">
                                        <p:cTn dur="1750"/>
                                        <p:tgtEl>
                                          <p:spTgt spid="152"/>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0"/>
                                  </p:stCondLst>
                                  <p:childTnLst>
                                    <p:set>
                                      <p:cBhvr>
                                        <p:cTn dur="1" fill="hold">
                                          <p:stCondLst>
                                            <p:cond delay="0"/>
                                          </p:stCondLst>
                                        </p:cTn>
                                        <p:tgtEl>
                                          <p:spTgt spid="149"/>
                                        </p:tgtEl>
                                        <p:attrNameLst>
                                          <p:attrName>style.visibility</p:attrName>
                                        </p:attrNameLst>
                                      </p:cBhvr>
                                      <p:to>
                                        <p:strVal val="visible"/>
                                      </p:to>
                                    </p:set>
                                    <p:animEffect filter="fade" transition="in">
                                      <p:cBhvr>
                                        <p:cTn dur="1250"/>
                                        <p:tgtEl>
                                          <p:spTgt spid="1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Title Slide">
  <p:cSld name="11_Title Slide">
    <p:spTree>
      <p:nvGrpSpPr>
        <p:cNvPr id="153" name="Shape 153"/>
        <p:cNvGrpSpPr/>
        <p:nvPr/>
      </p:nvGrpSpPr>
      <p:grpSpPr>
        <a:xfrm>
          <a:off x="0" y="0"/>
          <a:ext cx="0" cy="0"/>
          <a:chOff x="0" y="0"/>
          <a:chExt cx="0" cy="0"/>
        </a:xfrm>
      </p:grpSpPr>
      <p:sp>
        <p:nvSpPr>
          <p:cNvPr id="154" name="Google Shape;154;p133"/>
          <p:cNvSpPr/>
          <p:nvPr>
            <p:ph idx="2" type="pic"/>
          </p:nvPr>
        </p:nvSpPr>
        <p:spPr>
          <a:xfrm>
            <a:off x="1440387" y="824815"/>
            <a:ext cx="1867963" cy="4042459"/>
          </a:xfrm>
          <a:prstGeom prst="roundRect">
            <a:avLst>
              <a:gd fmla="val 9715" name="adj"/>
            </a:avLst>
          </a:prstGeom>
          <a:solidFill>
            <a:srgbClr val="FFE8CB"/>
          </a:solidFill>
          <a:ln>
            <a:noFill/>
          </a:ln>
        </p:spPr>
      </p:sp>
      <p:sp>
        <p:nvSpPr>
          <p:cNvPr id="155" name="Google Shape;155;p133"/>
          <p:cNvSpPr/>
          <p:nvPr>
            <p:ph idx="3" type="pic"/>
          </p:nvPr>
        </p:nvSpPr>
        <p:spPr>
          <a:xfrm>
            <a:off x="3989677" y="824815"/>
            <a:ext cx="1867963" cy="4042459"/>
          </a:xfrm>
          <a:prstGeom prst="roundRect">
            <a:avLst>
              <a:gd fmla="val 9715" name="adj"/>
            </a:avLst>
          </a:prstGeom>
          <a:solidFill>
            <a:srgbClr val="FFE8CB"/>
          </a:solidFill>
          <a:ln>
            <a:noFill/>
          </a:ln>
        </p:spPr>
      </p:sp>
      <p:sp>
        <p:nvSpPr>
          <p:cNvPr id="156" name="Google Shape;156;p133"/>
          <p:cNvSpPr/>
          <p:nvPr>
            <p:ph idx="4" type="pic"/>
          </p:nvPr>
        </p:nvSpPr>
        <p:spPr>
          <a:xfrm>
            <a:off x="6530054" y="824815"/>
            <a:ext cx="1867963" cy="4042459"/>
          </a:xfrm>
          <a:prstGeom prst="roundRect">
            <a:avLst>
              <a:gd fmla="val 9715" name="adj"/>
            </a:avLst>
          </a:prstGeom>
          <a:solidFill>
            <a:srgbClr val="FFE8CB"/>
          </a:solidFill>
          <a:ln>
            <a:noFill/>
          </a:ln>
        </p:spPr>
      </p:sp>
      <p:sp>
        <p:nvSpPr>
          <p:cNvPr id="157" name="Google Shape;157;p133"/>
          <p:cNvSpPr/>
          <p:nvPr>
            <p:ph idx="5" type="pic"/>
          </p:nvPr>
        </p:nvSpPr>
        <p:spPr>
          <a:xfrm>
            <a:off x="9079344" y="824815"/>
            <a:ext cx="1867963" cy="4042459"/>
          </a:xfrm>
          <a:prstGeom prst="roundRect">
            <a:avLst>
              <a:gd fmla="val 9715" name="adj"/>
            </a:avLst>
          </a:prstGeom>
          <a:solidFill>
            <a:srgbClr val="FFE8CB"/>
          </a:solidFill>
          <a:ln>
            <a:noFill/>
          </a:ln>
        </p:spPr>
      </p:sp>
      <p:sp>
        <p:nvSpPr>
          <p:cNvPr id="158" name="Google Shape;158;p133"/>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154"/>
                                        </p:tgtEl>
                                        <p:attrNameLst>
                                          <p:attrName>style.visibility</p:attrName>
                                        </p:attrNameLst>
                                      </p:cBhvr>
                                      <p:to>
                                        <p:strVal val="visible"/>
                                      </p:to>
                                    </p:set>
                                    <p:anim calcmode="lin" valueType="num">
                                      <p:cBhvr additive="base">
                                        <p:cTn dur="1500"/>
                                        <p:tgtEl>
                                          <p:spTgt spid="15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800"/>
                                  </p:stCondLst>
                                  <p:childTnLst>
                                    <p:set>
                                      <p:cBhvr>
                                        <p:cTn dur="1" fill="hold">
                                          <p:stCondLst>
                                            <p:cond delay="0"/>
                                          </p:stCondLst>
                                        </p:cTn>
                                        <p:tgtEl>
                                          <p:spTgt spid="155"/>
                                        </p:tgtEl>
                                        <p:attrNameLst>
                                          <p:attrName>style.visibility</p:attrName>
                                        </p:attrNameLst>
                                      </p:cBhvr>
                                      <p:to>
                                        <p:strVal val="visible"/>
                                      </p:to>
                                    </p:set>
                                    <p:anim calcmode="lin" valueType="num">
                                      <p:cBhvr additive="base">
                                        <p:cTn dur="1500"/>
                                        <p:tgtEl>
                                          <p:spTgt spid="15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1700"/>
                                  </p:stCondLst>
                                  <p:childTnLst>
                                    <p:set>
                                      <p:cBhvr>
                                        <p:cTn dur="1" fill="hold">
                                          <p:stCondLst>
                                            <p:cond delay="0"/>
                                          </p:stCondLst>
                                        </p:cTn>
                                        <p:tgtEl>
                                          <p:spTgt spid="156"/>
                                        </p:tgtEl>
                                        <p:attrNameLst>
                                          <p:attrName>style.visibility</p:attrName>
                                        </p:attrNameLst>
                                      </p:cBhvr>
                                      <p:to>
                                        <p:strVal val="visible"/>
                                      </p:to>
                                    </p:set>
                                    <p:anim calcmode="lin" valueType="num">
                                      <p:cBhvr additive="base">
                                        <p:cTn dur="1500"/>
                                        <p:tgtEl>
                                          <p:spTgt spid="15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260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1500"/>
                                        <p:tgtEl>
                                          <p:spTgt spid="15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Title Slide">
  <p:cSld name="38_Title Slide">
    <p:spTree>
      <p:nvGrpSpPr>
        <p:cNvPr id="159" name="Shape 159"/>
        <p:cNvGrpSpPr/>
        <p:nvPr/>
      </p:nvGrpSpPr>
      <p:grpSpPr>
        <a:xfrm>
          <a:off x="0" y="0"/>
          <a:ext cx="0" cy="0"/>
          <a:chOff x="0" y="0"/>
          <a:chExt cx="0" cy="0"/>
        </a:xfrm>
      </p:grpSpPr>
      <p:sp>
        <p:nvSpPr>
          <p:cNvPr id="160" name="Google Shape;160;p137"/>
          <p:cNvSpPr txBox="1"/>
          <p:nvPr>
            <p:ph type="ctrTitle"/>
          </p:nvPr>
        </p:nvSpPr>
        <p:spPr>
          <a:xfrm>
            <a:off x="874713" y="986624"/>
            <a:ext cx="10621962" cy="814395"/>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600"/>
              <a:buFont typeface="Inter Black"/>
              <a:buNone/>
              <a:defRPr sz="5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1" name="Google Shape;161;p137"/>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162" name="Google Shape;162;p137"/>
          <p:cNvSpPr/>
          <p:nvPr>
            <p:ph idx="2" type="pic"/>
          </p:nvPr>
        </p:nvSpPr>
        <p:spPr>
          <a:xfrm>
            <a:off x="8107053" y="3235257"/>
            <a:ext cx="1840044" cy="2575033"/>
          </a:xfrm>
          <a:prstGeom prst="rect">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160"/>
                                        </p:tgtEl>
                                        <p:attrNameLst>
                                          <p:attrName>style.visibility</p:attrName>
                                        </p:attrNameLst>
                                      </p:cBhvr>
                                      <p:to>
                                        <p:strVal val="visible"/>
                                      </p:to>
                                    </p:set>
                                    <p:anim calcmode="lin" valueType="num">
                                      <p:cBhvr additive="base">
                                        <p:cTn dur="1500"/>
                                        <p:tgtEl>
                                          <p:spTgt spid="160"/>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4300"/>
                                  </p:stCondLst>
                                  <p:childTnLst>
                                    <p:set>
                                      <p:cBhvr>
                                        <p:cTn dur="1" fill="hold">
                                          <p:stCondLst>
                                            <p:cond delay="0"/>
                                          </p:stCondLst>
                                        </p:cTn>
                                        <p:tgtEl>
                                          <p:spTgt spid="162"/>
                                        </p:tgtEl>
                                        <p:attrNameLst>
                                          <p:attrName>style.visibility</p:attrName>
                                        </p:attrNameLst>
                                      </p:cBhvr>
                                      <p:to>
                                        <p:strVal val="visible"/>
                                      </p:to>
                                    </p:set>
                                    <p:animEffect filter="fade" transition="in">
                                      <p:cBhvr>
                                        <p:cTn dur="1500"/>
                                        <p:tgtEl>
                                          <p:spTgt spid="1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Title Slide">
  <p:cSld name="25_Title Slide">
    <p:spTree>
      <p:nvGrpSpPr>
        <p:cNvPr id="163" name="Shape 163"/>
        <p:cNvGrpSpPr/>
        <p:nvPr/>
      </p:nvGrpSpPr>
      <p:grpSpPr>
        <a:xfrm>
          <a:off x="0" y="0"/>
          <a:ext cx="0" cy="0"/>
          <a:chOff x="0" y="0"/>
          <a:chExt cx="0" cy="0"/>
        </a:xfrm>
      </p:grpSpPr>
      <p:sp>
        <p:nvSpPr>
          <p:cNvPr id="164" name="Google Shape;164;p140"/>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165" name="Google Shape;165;p140"/>
          <p:cNvSpPr/>
          <p:nvPr>
            <p:ph idx="2" type="pic"/>
          </p:nvPr>
        </p:nvSpPr>
        <p:spPr>
          <a:xfrm>
            <a:off x="874712" y="866775"/>
            <a:ext cx="10621963" cy="2095500"/>
          </a:xfrm>
          <a:prstGeom prst="roundRect">
            <a:avLst>
              <a:gd fmla="val 6212" name="adj"/>
            </a:avLst>
          </a:prstGeom>
          <a:solidFill>
            <a:srgbClr val="FFE8CB"/>
          </a:solid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Slide">
  <p:cSld name="6_Title Slide">
    <p:spTree>
      <p:nvGrpSpPr>
        <p:cNvPr id="22" name="Shape 22"/>
        <p:cNvGrpSpPr/>
        <p:nvPr/>
      </p:nvGrpSpPr>
      <p:grpSpPr>
        <a:xfrm>
          <a:off x="0" y="0"/>
          <a:ext cx="0" cy="0"/>
          <a:chOff x="0" y="0"/>
          <a:chExt cx="0" cy="0"/>
        </a:xfrm>
      </p:grpSpPr>
      <p:sp>
        <p:nvSpPr>
          <p:cNvPr id="23" name="Google Shape;23;p106"/>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24" name="Google Shape;24;p106"/>
          <p:cNvSpPr/>
          <p:nvPr>
            <p:ph idx="2" type="pic"/>
          </p:nvPr>
        </p:nvSpPr>
        <p:spPr>
          <a:xfrm>
            <a:off x="0" y="0"/>
            <a:ext cx="12192000" cy="6858000"/>
          </a:xfrm>
          <a:prstGeom prst="round2SameRect">
            <a:avLst>
              <a:gd fmla="val 0" name="adj1"/>
              <a:gd fmla="val 0" name="adj2"/>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4"/>
                                        </p:tgtEl>
                                        <p:attrNameLst>
                                          <p:attrName>style.visibility</p:attrName>
                                        </p:attrNameLst>
                                      </p:cBhvr>
                                      <p:to>
                                        <p:strVal val="visible"/>
                                      </p:to>
                                    </p:set>
                                    <p:animEffect filter="fade" transition="in">
                                      <p:cBhvr>
                                        <p:cTn dur="2500"/>
                                        <p:tgtEl>
                                          <p:spTgt spid="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Title Slide">
  <p:cSld name="14_Title Slide">
    <p:spTree>
      <p:nvGrpSpPr>
        <p:cNvPr id="25" name="Shape 25"/>
        <p:cNvGrpSpPr/>
        <p:nvPr/>
      </p:nvGrpSpPr>
      <p:grpSpPr>
        <a:xfrm>
          <a:off x="0" y="0"/>
          <a:ext cx="0" cy="0"/>
          <a:chOff x="0" y="0"/>
          <a:chExt cx="0" cy="0"/>
        </a:xfrm>
      </p:grpSpPr>
      <p:sp>
        <p:nvSpPr>
          <p:cNvPr id="26" name="Google Shape;26;p111"/>
          <p:cNvSpPr txBox="1"/>
          <p:nvPr>
            <p:ph type="ctrTitle"/>
          </p:nvPr>
        </p:nvSpPr>
        <p:spPr>
          <a:xfrm>
            <a:off x="874713" y="986624"/>
            <a:ext cx="5221287" cy="814395"/>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600"/>
              <a:buFont typeface="Inter Black"/>
              <a:buNone/>
              <a:defRPr sz="5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111"/>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1500"/>
                                        <p:tgtEl>
                                          <p:spTgt spid="26"/>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Title Slide">
  <p:cSld name="12_Title Slide">
    <p:spTree>
      <p:nvGrpSpPr>
        <p:cNvPr id="28" name="Shape 28"/>
        <p:cNvGrpSpPr/>
        <p:nvPr/>
      </p:nvGrpSpPr>
      <p:grpSpPr>
        <a:xfrm>
          <a:off x="0" y="0"/>
          <a:ext cx="0" cy="0"/>
          <a:chOff x="0" y="0"/>
          <a:chExt cx="0" cy="0"/>
        </a:xfrm>
      </p:grpSpPr>
      <p:sp>
        <p:nvSpPr>
          <p:cNvPr id="29" name="Google Shape;29;p104"/>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30" name="Google Shape;30;p104"/>
          <p:cNvSpPr/>
          <p:nvPr>
            <p:ph idx="2" type="pic"/>
          </p:nvPr>
        </p:nvSpPr>
        <p:spPr>
          <a:xfrm>
            <a:off x="0" y="-1"/>
            <a:ext cx="12192000" cy="3876675"/>
          </a:xfrm>
          <a:prstGeom prst="round2SameRect">
            <a:avLst>
              <a:gd fmla="val 3301" name="adj1"/>
              <a:gd fmla="val 0" name="adj2"/>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0"/>
                                        </p:tgtEl>
                                        <p:attrNameLst>
                                          <p:attrName>style.visibility</p:attrName>
                                        </p:attrNameLst>
                                      </p:cBhvr>
                                      <p:to>
                                        <p:strVal val="visible"/>
                                      </p:to>
                                    </p:set>
                                    <p:animEffect filter="fade" transition="in">
                                      <p:cBhvr>
                                        <p:cTn dur="1250"/>
                                        <p:tgtEl>
                                          <p:spTgt spid="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Title Slide">
  <p:cSld name="22_Title Slide">
    <p:spTree>
      <p:nvGrpSpPr>
        <p:cNvPr id="31" name="Shape 31"/>
        <p:cNvGrpSpPr/>
        <p:nvPr/>
      </p:nvGrpSpPr>
      <p:grpSpPr>
        <a:xfrm>
          <a:off x="0" y="0"/>
          <a:ext cx="0" cy="0"/>
          <a:chOff x="0" y="0"/>
          <a:chExt cx="0" cy="0"/>
        </a:xfrm>
      </p:grpSpPr>
      <p:sp>
        <p:nvSpPr>
          <p:cNvPr id="32" name="Google Shape;32;p109"/>
          <p:cNvSpPr/>
          <p:nvPr>
            <p:ph idx="2" type="pic"/>
          </p:nvPr>
        </p:nvSpPr>
        <p:spPr>
          <a:xfrm>
            <a:off x="6180364" y="0"/>
            <a:ext cx="6011636" cy="6858000"/>
          </a:xfrm>
          <a:prstGeom prst="roundRect">
            <a:avLst>
              <a:gd fmla="val 0" name="adj"/>
            </a:avLst>
          </a:prstGeom>
          <a:solidFill>
            <a:srgbClr val="FFE8CB"/>
          </a:solidFill>
          <a:ln>
            <a:noFill/>
          </a:ln>
        </p:spPr>
      </p:sp>
      <p:sp>
        <p:nvSpPr>
          <p:cNvPr id="33" name="Google Shape;33;p109"/>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210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2000"/>
                                        <p:tgtEl>
                                          <p:spTgt spid="32"/>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Title Slide">
  <p:cSld name="15_Title Slide">
    <p:spTree>
      <p:nvGrpSpPr>
        <p:cNvPr id="34" name="Shape 34"/>
        <p:cNvGrpSpPr/>
        <p:nvPr/>
      </p:nvGrpSpPr>
      <p:grpSpPr>
        <a:xfrm>
          <a:off x="0" y="0"/>
          <a:ext cx="0" cy="0"/>
          <a:chOff x="0" y="0"/>
          <a:chExt cx="0" cy="0"/>
        </a:xfrm>
      </p:grpSpPr>
      <p:sp>
        <p:nvSpPr>
          <p:cNvPr id="35" name="Google Shape;35;p134"/>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36" name="Google Shape;36;p134"/>
          <p:cNvSpPr/>
          <p:nvPr>
            <p:ph idx="2" type="pic"/>
          </p:nvPr>
        </p:nvSpPr>
        <p:spPr>
          <a:xfrm>
            <a:off x="7038054" y="1967815"/>
            <a:ext cx="2744301" cy="3840488"/>
          </a:xfrm>
          <a:prstGeom prst="rect">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2000"/>
                                  </p:stCondLst>
                                  <p:childTnLst>
                                    <p:set>
                                      <p:cBhvr>
                                        <p:cTn dur="1" fill="hold">
                                          <p:stCondLst>
                                            <p:cond delay="0"/>
                                          </p:stCondLst>
                                        </p:cTn>
                                        <p:tgtEl>
                                          <p:spTgt spid="36"/>
                                        </p:tgtEl>
                                        <p:attrNameLst>
                                          <p:attrName>style.visibility</p:attrName>
                                        </p:attrNameLst>
                                      </p:cBhvr>
                                      <p:to>
                                        <p:strVal val="visible"/>
                                      </p:to>
                                    </p:set>
                                    <p:animEffect filter="fade" transition="in">
                                      <p:cBhvr>
                                        <p:cTn dur="1500"/>
                                        <p:tgtEl>
                                          <p:spTgt spid="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Title Slide">
  <p:cSld name="31_Title Slide">
    <p:spTree>
      <p:nvGrpSpPr>
        <p:cNvPr id="37" name="Shape 37"/>
        <p:cNvGrpSpPr/>
        <p:nvPr/>
      </p:nvGrpSpPr>
      <p:grpSpPr>
        <a:xfrm>
          <a:off x="0" y="0"/>
          <a:ext cx="0" cy="0"/>
          <a:chOff x="0" y="0"/>
          <a:chExt cx="0" cy="0"/>
        </a:xfrm>
      </p:grpSpPr>
      <p:sp>
        <p:nvSpPr>
          <p:cNvPr id="38" name="Google Shape;38;p116"/>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39" name="Google Shape;39;p116"/>
          <p:cNvSpPr/>
          <p:nvPr>
            <p:ph idx="2" type="pic"/>
          </p:nvPr>
        </p:nvSpPr>
        <p:spPr>
          <a:xfrm>
            <a:off x="874713" y="852027"/>
            <a:ext cx="10621962" cy="2171392"/>
          </a:xfrm>
          <a:prstGeom prst="roundRect">
            <a:avLst>
              <a:gd fmla="val 5995" name="adj"/>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9"/>
                                        </p:tgtEl>
                                        <p:attrNameLst>
                                          <p:attrName>style.visibility</p:attrName>
                                        </p:attrNameLst>
                                      </p:cBhvr>
                                      <p:to>
                                        <p:strVal val="visible"/>
                                      </p:to>
                                    </p:set>
                                    <p:animEffect filter="fade" transition="in">
                                      <p:cBhvr>
                                        <p:cTn dur="1250"/>
                                        <p:tgtEl>
                                          <p:spTgt spid="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36" Type="http://schemas.openxmlformats.org/officeDocument/2006/relationships/theme" Target="../theme/theme2.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9" name="Shape 9"/>
        <p:cNvGrpSpPr/>
        <p:nvPr/>
      </p:nvGrpSpPr>
      <p:grpSpPr>
        <a:xfrm>
          <a:off x="0" y="0"/>
          <a:ext cx="0" cy="0"/>
          <a:chOff x="0" y="0"/>
          <a:chExt cx="0" cy="0"/>
        </a:xfrm>
      </p:grpSpPr>
      <p:sp>
        <p:nvSpPr>
          <p:cNvPr id="10" name="Google Shape;10;p101"/>
          <p:cNvSpPr txBox="1"/>
          <p:nvPr>
            <p:ph type="title"/>
          </p:nvPr>
        </p:nvSpPr>
        <p:spPr>
          <a:xfrm>
            <a:off x="874713" y="1219200"/>
            <a:ext cx="10621961" cy="872556"/>
          </a:xfrm>
          <a:prstGeom prst="rect">
            <a:avLst/>
          </a:prstGeom>
          <a:noFill/>
          <a:ln>
            <a:noFill/>
          </a:ln>
        </p:spPr>
        <p:txBody>
          <a:bodyPr anchorCtr="0" anchor="t" bIns="0" lIns="0" spcFirstLastPara="1" rIns="0" wrap="square" tIns="0">
            <a:normAutofit/>
          </a:bodyPr>
          <a:lstStyle>
            <a:lvl1pPr lvl="0" marR="0" rtl="0" algn="l">
              <a:lnSpc>
                <a:spcPct val="90000"/>
              </a:lnSpc>
              <a:spcBef>
                <a:spcPts val="0"/>
              </a:spcBef>
              <a:spcAft>
                <a:spcPts val="0"/>
              </a:spcAft>
              <a:buClr>
                <a:schemeClr val="dk1"/>
              </a:buClr>
              <a:buSzPts val="4400"/>
              <a:buFont typeface="Inter Black"/>
              <a:buNone/>
              <a:defRPr b="0" i="0" sz="4400" u="none" cap="none" strike="noStrike">
                <a:solidFill>
                  <a:schemeClr val="dk1"/>
                </a:solidFill>
                <a:latin typeface="Inter Black"/>
                <a:ea typeface="Inter Black"/>
                <a:cs typeface="Inter Black"/>
                <a:sym typeface="Inter Black"/>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01"/>
          <p:cNvSpPr txBox="1"/>
          <p:nvPr>
            <p:ph idx="1" type="body"/>
          </p:nvPr>
        </p:nvSpPr>
        <p:spPr>
          <a:xfrm>
            <a:off x="874713" y="2228849"/>
            <a:ext cx="10621961" cy="3327627"/>
          </a:xfrm>
          <a:prstGeom prst="rect">
            <a:avLst/>
          </a:prstGeom>
          <a:noFill/>
          <a:ln>
            <a:noFill/>
          </a:ln>
        </p:spPr>
        <p:txBody>
          <a:bodyPr anchorCtr="0" anchor="t" bIns="0" lIns="0" spcFirstLastPara="1" rIns="0" wrap="square" tIns="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Poppins"/>
                <a:ea typeface="Poppins"/>
                <a:cs typeface="Poppins"/>
                <a:sym typeface="Poppi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Poppins"/>
                <a:ea typeface="Poppins"/>
                <a:cs typeface="Poppins"/>
                <a:sym typeface="Poppi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Poppins"/>
                <a:ea typeface="Poppins"/>
                <a:cs typeface="Poppins"/>
                <a:sym typeface="Poppi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oppins"/>
                <a:ea typeface="Poppins"/>
                <a:cs typeface="Poppins"/>
                <a:sym typeface="Poppi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oppins"/>
                <a:ea typeface="Poppins"/>
                <a:cs typeface="Poppins"/>
                <a:sym typeface="Poppi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oppins"/>
                <a:ea typeface="Poppins"/>
                <a:cs typeface="Poppins"/>
                <a:sym typeface="Poppi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oppins"/>
                <a:ea typeface="Poppins"/>
                <a:cs typeface="Poppins"/>
                <a:sym typeface="Poppi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oppins"/>
                <a:ea typeface="Poppins"/>
                <a:cs typeface="Poppins"/>
                <a:sym typeface="Poppi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oppins"/>
                <a:ea typeface="Poppins"/>
                <a:cs typeface="Poppins"/>
                <a:sym typeface="Poppins"/>
              </a:defRPr>
            </a:lvl9pPr>
          </a:lstStyle>
          <a:p/>
        </p:txBody>
      </p:sp>
      <p:sp>
        <p:nvSpPr>
          <p:cNvPr id="12" name="Google Shape;12;p101"/>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13" name="Google Shape;13;p101"/>
          <p:cNvSpPr/>
          <p:nvPr/>
        </p:nvSpPr>
        <p:spPr>
          <a:xfrm flipH="1" rot="10800000">
            <a:off x="1" y="0"/>
            <a:ext cx="152400" cy="2091756"/>
          </a:xfrm>
          <a:prstGeom prst="round1Rect">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oppins"/>
              <a:ea typeface="Poppins"/>
              <a:cs typeface="Poppins"/>
              <a:sym typeface="Poppins"/>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551">
          <p15:clr>
            <a:srgbClr val="F26B43"/>
          </p15:clr>
        </p15:guide>
        <p15:guide id="2" pos="724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14.png"/><Relationship Id="rId6"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0.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22.png"/><Relationship Id="rId7" Type="http://schemas.openxmlformats.org/officeDocument/2006/relationships/image" Target="../media/image16.png"/><Relationship Id="rId8"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2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2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7.png"/><Relationship Id="rId4" Type="http://schemas.openxmlformats.org/officeDocument/2006/relationships/image" Target="../media/image7.png"/><Relationship Id="rId5" Type="http://schemas.openxmlformats.org/officeDocument/2006/relationships/image" Target="../media/image1.png"/><Relationship Id="rId6" Type="http://schemas.openxmlformats.org/officeDocument/2006/relationships/image" Target="../media/image14.png"/><Relationship Id="rId7"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7.png"/><Relationship Id="rId4" Type="http://schemas.openxmlformats.org/officeDocument/2006/relationships/image" Target="../media/image7.png"/><Relationship Id="rId5" Type="http://schemas.openxmlformats.org/officeDocument/2006/relationships/image" Target="../media/image1.png"/><Relationship Id="rId6" Type="http://schemas.openxmlformats.org/officeDocument/2006/relationships/image" Target="../media/image14.png"/><Relationship Id="rId7"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2.png"/><Relationship Id="rId5" Type="http://schemas.openxmlformats.org/officeDocument/2006/relationships/image" Target="../media/image4.png"/><Relationship Id="rId6" Type="http://schemas.openxmlformats.org/officeDocument/2006/relationships/image" Target="../media/image5.jpg"/><Relationship Id="rId7" Type="http://schemas.openxmlformats.org/officeDocument/2006/relationships/image" Target="../media/image3.png"/><Relationship Id="rId8"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7.png"/><Relationship Id="rId4" Type="http://schemas.openxmlformats.org/officeDocument/2006/relationships/image" Target="../media/image49.png"/><Relationship Id="rId5"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6.jp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14.png"/><Relationship Id="rId6"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14.png"/><Relationship Id="rId6" Type="http://schemas.openxmlformats.org/officeDocument/2006/relationships/image" Target="../media/image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4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9.jpg"/><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hyperlink" Target="https://youtu.be/iPrr81afmU0" TargetMode="External"/><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8.png"/><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54.png"/><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hyperlink" Target="https://youtu.be/Avlqi42dGMA" TargetMode="Externa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hyperlink" Target="http://www.youtube.com/watch?v=UfWI50H6t3w" TargetMode="External"/><Relationship Id="rId4" Type="http://schemas.openxmlformats.org/officeDocument/2006/relationships/image" Target="../media/image44.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4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hyperlink" Target="https://www.youtube.com/c/Kara-tunga/featured" TargetMode="External"/><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hyperlink" Target="https://www.kamerazofafrika.com/" TargetMode="External"/><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47.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5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2.png"/><Relationship Id="rId5" Type="http://schemas.openxmlformats.org/officeDocument/2006/relationships/image" Target="../media/image4.png"/><Relationship Id="rId6" Type="http://schemas.openxmlformats.org/officeDocument/2006/relationships/image" Target="../media/image5.jpg"/><Relationship Id="rId7" Type="http://schemas.openxmlformats.org/officeDocument/2006/relationships/image" Target="../media/image3.png"/><Relationship Id="rId8"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1"/>
          <p:cNvSpPr txBox="1"/>
          <p:nvPr/>
        </p:nvSpPr>
        <p:spPr>
          <a:xfrm>
            <a:off x="1322550" y="1915275"/>
            <a:ext cx="9546900" cy="2678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4400"/>
              <a:buFont typeface="Arial"/>
              <a:buNone/>
            </a:pPr>
            <a:r>
              <a:rPr b="1" i="0" lang="en-US" sz="4400" u="none" cap="none" strike="noStrike">
                <a:solidFill>
                  <a:schemeClr val="dk1"/>
                </a:solidFill>
                <a:latin typeface="Inter Black"/>
                <a:ea typeface="Inter Black"/>
                <a:cs typeface="Inter Black"/>
                <a:sym typeface="Inter Black"/>
              </a:rPr>
              <a:t>Introduction to Digital Marketing for Tour Operators in Uganda</a:t>
            </a:r>
            <a:endParaRPr b="1" i="0" sz="3200" u="none" cap="none" strike="noStrike">
              <a:solidFill>
                <a:schemeClr val="accent1"/>
              </a:solidFill>
              <a:latin typeface="Inter Black"/>
              <a:ea typeface="Inter Black"/>
              <a:cs typeface="Inter Black"/>
              <a:sym typeface="Inter Black"/>
            </a:endParaRPr>
          </a:p>
          <a:p>
            <a:pPr indent="0" lvl="0" marL="0" marR="0" rtl="0" algn="ctr">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Inter"/>
              <a:ea typeface="Inter"/>
              <a:cs typeface="Inter"/>
              <a:sym typeface="Inter"/>
            </a:endParaRPr>
          </a:p>
          <a:p>
            <a:pPr indent="0" lvl="0" marL="0" marR="0" rtl="0" algn="ctr">
              <a:lnSpc>
                <a:spcPct val="100000"/>
              </a:lnSpc>
              <a:spcBef>
                <a:spcPts val="0"/>
              </a:spcBef>
              <a:spcAft>
                <a:spcPts val="0"/>
              </a:spcAft>
              <a:buClr>
                <a:srgbClr val="000000"/>
              </a:buClr>
              <a:buSzPts val="2100"/>
              <a:buFont typeface="Arial"/>
              <a:buNone/>
            </a:pPr>
            <a:r>
              <a:rPr b="0" i="0" lang="en-US" sz="2100" u="none" cap="none" strike="noStrike">
                <a:solidFill>
                  <a:schemeClr val="dk1"/>
                </a:solidFill>
                <a:latin typeface="Inter"/>
                <a:ea typeface="Inter"/>
                <a:cs typeface="Inter"/>
                <a:sym typeface="Inter"/>
              </a:rPr>
              <a:t>Location, Date</a:t>
            </a:r>
            <a:endParaRPr b="0" i="0" sz="2100" u="none" cap="none" strike="noStrike">
              <a:solidFill>
                <a:schemeClr val="dk1"/>
              </a:solidFill>
              <a:latin typeface="Inter"/>
              <a:ea typeface="Inter"/>
              <a:cs typeface="Inter"/>
              <a:sym typeface="Inter"/>
            </a:endParaRPr>
          </a:p>
          <a:p>
            <a:pPr indent="0" lvl="0" marL="0" marR="0" rtl="0" algn="l">
              <a:lnSpc>
                <a:spcPct val="100000"/>
              </a:lnSpc>
              <a:spcBef>
                <a:spcPts val="0"/>
              </a:spcBef>
              <a:spcAft>
                <a:spcPts val="0"/>
              </a:spcAft>
              <a:buClr>
                <a:srgbClr val="000000"/>
              </a:buClr>
              <a:buSzPts val="4400"/>
              <a:buFont typeface="Arial"/>
              <a:buNone/>
            </a:pPr>
            <a:r>
              <a:t/>
            </a:r>
            <a:endParaRPr b="1" i="0" sz="4400" u="none" cap="none" strike="noStrike">
              <a:solidFill>
                <a:schemeClr val="accent1"/>
              </a:solidFill>
              <a:latin typeface="Inter Black"/>
              <a:ea typeface="Inter Black"/>
              <a:cs typeface="Inter Black"/>
              <a:sym typeface="Inter Black"/>
            </a:endParaRPr>
          </a:p>
        </p:txBody>
      </p:sp>
      <p:sp>
        <p:nvSpPr>
          <p:cNvPr id="171" name="Google Shape;171;p1"/>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id="172" name="Google Shape;172;p1"/>
          <p:cNvPicPr preferRelativeResize="0"/>
          <p:nvPr/>
        </p:nvPicPr>
        <p:blipFill rotWithShape="1">
          <a:blip r:embed="rId3">
            <a:alphaModFix/>
          </a:blip>
          <a:srcRect b="0" l="0" r="0" t="0"/>
          <a:stretch/>
        </p:blipFill>
        <p:spPr>
          <a:xfrm>
            <a:off x="1811563" y="4795076"/>
            <a:ext cx="3073930" cy="2296700"/>
          </a:xfrm>
          <a:prstGeom prst="rect">
            <a:avLst/>
          </a:prstGeom>
          <a:noFill/>
          <a:ln>
            <a:noFill/>
          </a:ln>
        </p:spPr>
      </p:pic>
      <p:pic>
        <p:nvPicPr>
          <p:cNvPr id="173" name="Google Shape;173;p1"/>
          <p:cNvPicPr preferRelativeResize="0"/>
          <p:nvPr/>
        </p:nvPicPr>
        <p:blipFill rotWithShape="1">
          <a:blip r:embed="rId4">
            <a:alphaModFix/>
          </a:blip>
          <a:srcRect b="0" l="0" r="0" t="0"/>
          <a:stretch/>
        </p:blipFill>
        <p:spPr>
          <a:xfrm>
            <a:off x="5174438" y="4599813"/>
            <a:ext cx="3777299" cy="2545575"/>
          </a:xfrm>
          <a:prstGeom prst="rect">
            <a:avLst/>
          </a:prstGeom>
          <a:noFill/>
          <a:ln>
            <a:noFill/>
          </a:ln>
        </p:spPr>
      </p:pic>
      <p:pic>
        <p:nvPicPr>
          <p:cNvPr id="174" name="Google Shape;174;p1"/>
          <p:cNvPicPr preferRelativeResize="0"/>
          <p:nvPr/>
        </p:nvPicPr>
        <p:blipFill rotWithShape="1">
          <a:blip r:embed="rId5">
            <a:alphaModFix/>
          </a:blip>
          <a:srcRect b="0" l="0" r="0" t="0"/>
          <a:stretch/>
        </p:blipFill>
        <p:spPr>
          <a:xfrm>
            <a:off x="3532763" y="4485041"/>
            <a:ext cx="2863175" cy="2606725"/>
          </a:xfrm>
          <a:prstGeom prst="rect">
            <a:avLst/>
          </a:prstGeom>
          <a:noFill/>
          <a:ln>
            <a:noFill/>
          </a:ln>
        </p:spPr>
      </p:pic>
      <p:pic>
        <p:nvPicPr>
          <p:cNvPr id="175" name="Google Shape;175;p1"/>
          <p:cNvPicPr preferRelativeResize="0"/>
          <p:nvPr/>
        </p:nvPicPr>
        <p:blipFill rotWithShape="1">
          <a:blip r:embed="rId6">
            <a:alphaModFix/>
          </a:blip>
          <a:srcRect b="0" l="0" r="0" t="0"/>
          <a:stretch/>
        </p:blipFill>
        <p:spPr>
          <a:xfrm>
            <a:off x="7782713" y="4808589"/>
            <a:ext cx="2597725" cy="22696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g1055f415ce6_1_31"/>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grpSp>
        <p:nvGrpSpPr>
          <p:cNvPr id="320" name="Google Shape;320;g1055f415ce6_1_31"/>
          <p:cNvGrpSpPr/>
          <p:nvPr/>
        </p:nvGrpSpPr>
        <p:grpSpPr>
          <a:xfrm>
            <a:off x="6239027" y="620732"/>
            <a:ext cx="2781000" cy="5564212"/>
            <a:chOff x="6239027" y="620732"/>
            <a:chExt cx="2781000" cy="5564212"/>
          </a:xfrm>
        </p:grpSpPr>
        <p:sp>
          <p:nvSpPr>
            <p:cNvPr id="321" name="Google Shape;321;g1055f415ce6_1_31"/>
            <p:cNvSpPr/>
            <p:nvPr/>
          </p:nvSpPr>
          <p:spPr>
            <a:xfrm>
              <a:off x="6266950" y="5171544"/>
              <a:ext cx="2530200" cy="1013400"/>
            </a:xfrm>
            <a:prstGeom prst="roundRect">
              <a:avLst>
                <a:gd fmla="val 4760" name="adj"/>
              </a:avLst>
            </a:prstGeom>
            <a:solidFill>
              <a:srgbClr val="FFFFFF"/>
            </a:solidFill>
            <a:ln>
              <a:noFill/>
            </a:ln>
            <a:effectLst>
              <a:outerShdw blurRad="12700" rotWithShape="0" algn="ctr" dir="5400000" dist="12700">
                <a:srgbClr val="000000">
                  <a:alpha val="7843"/>
                </a:srgbClr>
              </a:outerShdw>
            </a:effectLst>
          </p:spPr>
          <p:txBody>
            <a:bodyPr anchorCtr="0" anchor="ctr" bIns="45700" lIns="396000" spcFirstLastPara="1" rIns="288000" wrap="square" tIns="648000">
              <a:noAutofit/>
            </a:bodyPr>
            <a:lstStyle/>
            <a:p>
              <a:pPr indent="0" lvl="0" marL="0" marR="0" rtl="0" algn="l">
                <a:lnSpc>
                  <a:spcPct val="130000"/>
                </a:lnSpc>
                <a:spcBef>
                  <a:spcPts val="0"/>
                </a:spcBef>
                <a:spcAft>
                  <a:spcPts val="0"/>
                </a:spcAft>
                <a:buClr>
                  <a:srgbClr val="000000"/>
                </a:buClr>
                <a:buSzPts val="1800"/>
                <a:buFont typeface="Arial"/>
                <a:buNone/>
              </a:pPr>
              <a:r>
                <a:rPr b="0" i="0" lang="en-US" sz="1800" u="none" cap="none" strike="noStrike">
                  <a:solidFill>
                    <a:schemeClr val="dk1"/>
                  </a:solidFill>
                  <a:latin typeface="Inter Black"/>
                  <a:ea typeface="Inter Black"/>
                  <a:cs typeface="Inter Black"/>
                  <a:sym typeface="Inter Black"/>
                </a:rPr>
                <a:t>Desire</a:t>
              </a:r>
              <a:endParaRPr b="0" i="0" sz="1400" u="none" cap="none" strike="noStrike">
                <a:solidFill>
                  <a:srgbClr val="000000"/>
                </a:solidFill>
                <a:latin typeface="Arial"/>
                <a:ea typeface="Arial"/>
                <a:cs typeface="Arial"/>
                <a:sym typeface="Arial"/>
              </a:endParaRPr>
            </a:p>
          </p:txBody>
        </p:sp>
        <p:sp>
          <p:nvSpPr>
            <p:cNvPr id="322" name="Google Shape;322;g1055f415ce6_1_31"/>
            <p:cNvSpPr/>
            <p:nvPr/>
          </p:nvSpPr>
          <p:spPr>
            <a:xfrm>
              <a:off x="6565313" y="4752345"/>
              <a:ext cx="1866900" cy="609900"/>
            </a:xfrm>
            <a:prstGeom prst="homePlate">
              <a:avLst>
                <a:gd fmla="val 50000" name="adj"/>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 name="Google Shape;323;g1055f415ce6_1_31"/>
            <p:cNvSpPr txBox="1"/>
            <p:nvPr/>
          </p:nvSpPr>
          <p:spPr>
            <a:xfrm>
              <a:off x="6239027" y="3288650"/>
              <a:ext cx="2781000" cy="905100"/>
            </a:xfrm>
            <a:prstGeom prst="rect">
              <a:avLst/>
            </a:prstGeom>
            <a:noFill/>
            <a:ln>
              <a:noFill/>
            </a:ln>
          </p:spPr>
          <p:txBody>
            <a:bodyPr anchorCtr="0" anchor="t" bIns="91425" lIns="91425" spcFirstLastPara="1" rIns="91425" wrap="square" tIns="91425">
              <a:spAutoFit/>
            </a:bodyPr>
            <a:lstStyle/>
            <a:p>
              <a:pPr indent="0" lvl="0" marL="0" marR="0" rtl="0" algn="ctr">
                <a:lnSpc>
                  <a:spcPct val="130000"/>
                </a:lnSpc>
                <a:spcBef>
                  <a:spcPts val="0"/>
                </a:spcBef>
                <a:spcAft>
                  <a:spcPts val="0"/>
                </a:spcAft>
                <a:buClr>
                  <a:srgbClr val="000000"/>
                </a:buClr>
                <a:buSzPts val="1300"/>
                <a:buFont typeface="Arial"/>
                <a:buNone/>
              </a:pPr>
              <a:r>
                <a:rPr b="1" i="0" lang="en-US" sz="1300" u="none" cap="none" strike="noStrike">
                  <a:solidFill>
                    <a:schemeClr val="lt1"/>
                  </a:solidFill>
                  <a:latin typeface="Poppins"/>
                  <a:ea typeface="Poppins"/>
                  <a:cs typeface="Poppins"/>
                  <a:sym typeface="Poppins"/>
                </a:rPr>
                <a:t>Searches a hashtag related to your destination or product e.g. #exploreuganda</a:t>
              </a:r>
              <a:endParaRPr b="1" i="0" sz="1300" u="none" cap="none" strike="noStrike">
                <a:solidFill>
                  <a:schemeClr val="lt1"/>
                </a:solidFill>
                <a:latin typeface="Poppins"/>
                <a:ea typeface="Poppins"/>
                <a:cs typeface="Poppins"/>
                <a:sym typeface="Poppins"/>
              </a:endParaRPr>
            </a:p>
          </p:txBody>
        </p:sp>
        <p:pic>
          <p:nvPicPr>
            <p:cNvPr id="324" name="Google Shape;324;g1055f415ce6_1_31"/>
            <p:cNvPicPr preferRelativeResize="0"/>
            <p:nvPr/>
          </p:nvPicPr>
          <p:blipFill rotWithShape="1">
            <a:blip r:embed="rId3">
              <a:alphaModFix/>
            </a:blip>
            <a:srcRect b="39727" l="0" r="0" t="0"/>
            <a:stretch/>
          </p:blipFill>
          <p:spPr>
            <a:xfrm>
              <a:off x="6965127" y="620732"/>
              <a:ext cx="1199402" cy="2451016"/>
            </a:xfrm>
            <a:prstGeom prst="rect">
              <a:avLst/>
            </a:prstGeom>
            <a:noFill/>
            <a:ln>
              <a:noFill/>
            </a:ln>
          </p:spPr>
        </p:pic>
      </p:grpSp>
      <p:grpSp>
        <p:nvGrpSpPr>
          <p:cNvPr id="325" name="Google Shape;325;g1055f415ce6_1_31"/>
          <p:cNvGrpSpPr/>
          <p:nvPr/>
        </p:nvGrpSpPr>
        <p:grpSpPr>
          <a:xfrm>
            <a:off x="603378" y="462416"/>
            <a:ext cx="2801547" cy="5722436"/>
            <a:chOff x="603378" y="462416"/>
            <a:chExt cx="2801547" cy="5722436"/>
          </a:xfrm>
        </p:grpSpPr>
        <p:sp>
          <p:nvSpPr>
            <p:cNvPr id="326" name="Google Shape;326;g1055f415ce6_1_31"/>
            <p:cNvSpPr/>
            <p:nvPr/>
          </p:nvSpPr>
          <p:spPr>
            <a:xfrm>
              <a:off x="874725" y="5171452"/>
              <a:ext cx="2530200" cy="1013400"/>
            </a:xfrm>
            <a:prstGeom prst="roundRect">
              <a:avLst>
                <a:gd fmla="val 4760" name="adj"/>
              </a:avLst>
            </a:prstGeom>
            <a:solidFill>
              <a:srgbClr val="FFFFFF"/>
            </a:solidFill>
            <a:ln>
              <a:noFill/>
            </a:ln>
            <a:effectLst>
              <a:outerShdw blurRad="12700" rotWithShape="0" algn="ctr" dir="5400000" dist="12700">
                <a:srgbClr val="000000">
                  <a:alpha val="7843"/>
                </a:srgbClr>
              </a:outerShdw>
            </a:effectLst>
          </p:spPr>
          <p:txBody>
            <a:bodyPr anchorCtr="0" anchor="ctr" bIns="45700" lIns="396000" spcFirstLastPara="1" rIns="288000" wrap="square" tIns="648000">
              <a:noAutofit/>
            </a:bodyPr>
            <a:lstStyle/>
            <a:p>
              <a:pPr indent="0" lvl="0" marL="0" marR="0" rtl="0" algn="l">
                <a:lnSpc>
                  <a:spcPct val="130000"/>
                </a:lnSpc>
                <a:spcBef>
                  <a:spcPts val="0"/>
                </a:spcBef>
                <a:spcAft>
                  <a:spcPts val="0"/>
                </a:spcAft>
                <a:buClr>
                  <a:srgbClr val="000000"/>
                </a:buClr>
                <a:buSzPts val="1800"/>
                <a:buFont typeface="Arial"/>
                <a:buNone/>
              </a:pPr>
              <a:r>
                <a:rPr b="0" i="0" lang="en-US" sz="1800" u="none" cap="none" strike="noStrike">
                  <a:solidFill>
                    <a:schemeClr val="dk1"/>
                  </a:solidFill>
                  <a:latin typeface="Inter Black"/>
                  <a:ea typeface="Inter Black"/>
                  <a:cs typeface="Inter Black"/>
                  <a:sym typeface="Inter Black"/>
                </a:rPr>
                <a:t>Awareness</a:t>
              </a:r>
              <a:endParaRPr b="0" i="0" sz="1400" u="none" cap="none" strike="noStrike">
                <a:solidFill>
                  <a:srgbClr val="000000"/>
                </a:solidFill>
                <a:latin typeface="Arial"/>
                <a:ea typeface="Arial"/>
                <a:cs typeface="Arial"/>
                <a:sym typeface="Arial"/>
              </a:endParaRPr>
            </a:p>
          </p:txBody>
        </p:sp>
        <p:sp>
          <p:nvSpPr>
            <p:cNvPr id="327" name="Google Shape;327;g1055f415ce6_1_31"/>
            <p:cNvSpPr/>
            <p:nvPr/>
          </p:nvSpPr>
          <p:spPr>
            <a:xfrm>
              <a:off x="1243088" y="4199895"/>
              <a:ext cx="1866900" cy="1162200"/>
            </a:xfrm>
            <a:prstGeom prst="homePlate">
              <a:avLst>
                <a:gd fmla="val 50000" name="adj"/>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 name="Google Shape;328;g1055f415ce6_1_31"/>
            <p:cNvSpPr txBox="1"/>
            <p:nvPr/>
          </p:nvSpPr>
          <p:spPr>
            <a:xfrm>
              <a:off x="603378" y="3265950"/>
              <a:ext cx="2734800" cy="720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1300"/>
                <a:buFont typeface="Arial"/>
                <a:buNone/>
              </a:pPr>
              <a:r>
                <a:rPr b="1" i="0" lang="en-US" sz="1300" u="none" cap="none" strike="noStrike">
                  <a:solidFill>
                    <a:schemeClr val="lt1"/>
                  </a:solidFill>
                  <a:latin typeface="Poppins"/>
                  <a:ea typeface="Poppins"/>
                  <a:cs typeface="Poppins"/>
                  <a:sym typeface="Poppins"/>
                </a:rPr>
                <a:t>Sees social media posts about your company created by you (or someone they follow)</a:t>
              </a:r>
              <a:endParaRPr b="1" i="0" sz="1300" u="none" cap="none" strike="noStrike">
                <a:solidFill>
                  <a:schemeClr val="lt1"/>
                </a:solidFill>
                <a:latin typeface="Poppins"/>
                <a:ea typeface="Poppins"/>
                <a:cs typeface="Poppins"/>
                <a:sym typeface="Poppins"/>
              </a:endParaRPr>
            </a:p>
          </p:txBody>
        </p:sp>
        <p:grpSp>
          <p:nvGrpSpPr>
            <p:cNvPr id="329" name="Google Shape;329;g1055f415ce6_1_31"/>
            <p:cNvGrpSpPr/>
            <p:nvPr/>
          </p:nvGrpSpPr>
          <p:grpSpPr>
            <a:xfrm>
              <a:off x="663544" y="462416"/>
              <a:ext cx="2368116" cy="2609395"/>
              <a:chOff x="718165" y="-597502"/>
              <a:chExt cx="2279885" cy="2512174"/>
            </a:xfrm>
          </p:grpSpPr>
          <p:pic>
            <p:nvPicPr>
              <p:cNvPr id="330" name="Google Shape;330;g1055f415ce6_1_31"/>
              <p:cNvPicPr preferRelativeResize="0"/>
              <p:nvPr/>
            </p:nvPicPr>
            <p:blipFill rotWithShape="1">
              <a:blip r:embed="rId4">
                <a:alphaModFix/>
              </a:blip>
              <a:srcRect b="35838" l="0" r="0" t="0"/>
              <a:stretch/>
            </p:blipFill>
            <p:spPr>
              <a:xfrm>
                <a:off x="791700" y="-597502"/>
                <a:ext cx="2206350" cy="2512174"/>
              </a:xfrm>
              <a:prstGeom prst="rect">
                <a:avLst/>
              </a:prstGeom>
              <a:noFill/>
              <a:ln>
                <a:noFill/>
              </a:ln>
            </p:spPr>
          </p:pic>
          <p:pic>
            <p:nvPicPr>
              <p:cNvPr id="331" name="Google Shape;331;g1055f415ce6_1_31"/>
              <p:cNvPicPr preferRelativeResize="0"/>
              <p:nvPr/>
            </p:nvPicPr>
            <p:blipFill rotWithShape="1">
              <a:blip r:embed="rId5">
                <a:alphaModFix/>
              </a:blip>
              <a:srcRect b="0" l="0" r="0" t="0"/>
              <a:stretch/>
            </p:blipFill>
            <p:spPr>
              <a:xfrm rot="-1034942">
                <a:off x="823172" y="823000"/>
                <a:ext cx="438662" cy="774780"/>
              </a:xfrm>
              <a:prstGeom prst="rect">
                <a:avLst/>
              </a:prstGeom>
              <a:noFill/>
              <a:ln>
                <a:noFill/>
              </a:ln>
            </p:spPr>
          </p:pic>
        </p:grpSp>
      </p:grpSp>
      <p:grpSp>
        <p:nvGrpSpPr>
          <p:cNvPr id="332" name="Google Shape;332;g1055f415ce6_1_31"/>
          <p:cNvGrpSpPr/>
          <p:nvPr/>
        </p:nvGrpSpPr>
        <p:grpSpPr>
          <a:xfrm>
            <a:off x="3570825" y="174718"/>
            <a:ext cx="2537577" cy="6010227"/>
            <a:chOff x="3570825" y="174718"/>
            <a:chExt cx="2537577" cy="6010227"/>
          </a:xfrm>
        </p:grpSpPr>
        <p:sp>
          <p:nvSpPr>
            <p:cNvPr id="333" name="Google Shape;333;g1055f415ce6_1_31"/>
            <p:cNvSpPr/>
            <p:nvPr/>
          </p:nvSpPr>
          <p:spPr>
            <a:xfrm>
              <a:off x="3570825" y="5171545"/>
              <a:ext cx="2530200" cy="1013400"/>
            </a:xfrm>
            <a:prstGeom prst="roundRect">
              <a:avLst>
                <a:gd fmla="val 4760" name="adj"/>
              </a:avLst>
            </a:prstGeom>
            <a:solidFill>
              <a:srgbClr val="FFFFFF"/>
            </a:solidFill>
            <a:ln>
              <a:noFill/>
            </a:ln>
            <a:effectLst>
              <a:outerShdw blurRad="12700" rotWithShape="0" algn="ctr" dir="5400000" dist="12700">
                <a:srgbClr val="000000">
                  <a:alpha val="7843"/>
                </a:srgbClr>
              </a:outerShdw>
            </a:effectLst>
          </p:spPr>
          <p:txBody>
            <a:bodyPr anchorCtr="0" anchor="ctr" bIns="45700" lIns="396000" spcFirstLastPara="1" rIns="288000" wrap="square" tIns="648000">
              <a:noAutofit/>
            </a:bodyPr>
            <a:lstStyle/>
            <a:p>
              <a:pPr indent="0" lvl="0" marL="0" marR="0" rtl="0" algn="l">
                <a:lnSpc>
                  <a:spcPct val="130000"/>
                </a:lnSpc>
                <a:spcBef>
                  <a:spcPts val="0"/>
                </a:spcBef>
                <a:spcAft>
                  <a:spcPts val="0"/>
                </a:spcAft>
                <a:buClr>
                  <a:srgbClr val="000000"/>
                </a:buClr>
                <a:buSzPts val="1800"/>
                <a:buFont typeface="Arial"/>
                <a:buNone/>
              </a:pPr>
              <a:r>
                <a:rPr b="0" i="0" lang="en-US" sz="1800" u="none" cap="none" strike="noStrike">
                  <a:solidFill>
                    <a:schemeClr val="dk1"/>
                  </a:solidFill>
                  <a:latin typeface="Inter Black"/>
                  <a:ea typeface="Inter Black"/>
                  <a:cs typeface="Inter Black"/>
                  <a:sym typeface="Inter Black"/>
                </a:rPr>
                <a:t>Interest</a:t>
              </a:r>
              <a:endParaRPr b="0" i="0" sz="1400" u="none" cap="none" strike="noStrike">
                <a:solidFill>
                  <a:srgbClr val="000000"/>
                </a:solidFill>
                <a:latin typeface="Arial"/>
                <a:ea typeface="Arial"/>
                <a:cs typeface="Arial"/>
                <a:sym typeface="Arial"/>
              </a:endParaRPr>
            </a:p>
          </p:txBody>
        </p:sp>
        <p:sp>
          <p:nvSpPr>
            <p:cNvPr id="334" name="Google Shape;334;g1055f415ce6_1_31"/>
            <p:cNvSpPr/>
            <p:nvPr/>
          </p:nvSpPr>
          <p:spPr>
            <a:xfrm>
              <a:off x="3869188" y="4428495"/>
              <a:ext cx="1866900" cy="933600"/>
            </a:xfrm>
            <a:prstGeom prst="homePlate">
              <a:avLst>
                <a:gd fmla="val 50000" name="adj"/>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 name="Google Shape;335;g1055f415ce6_1_31"/>
            <p:cNvSpPr txBox="1"/>
            <p:nvPr/>
          </p:nvSpPr>
          <p:spPr>
            <a:xfrm>
              <a:off x="3644202" y="3327200"/>
              <a:ext cx="2464200" cy="720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1300"/>
                <a:buFont typeface="Arial"/>
                <a:buNone/>
              </a:pPr>
              <a:r>
                <a:rPr b="1" i="0" lang="en-US" sz="1300" u="none" cap="none" strike="noStrike">
                  <a:solidFill>
                    <a:schemeClr val="lt1"/>
                  </a:solidFill>
                  <a:latin typeface="Poppins"/>
                  <a:ea typeface="Poppins"/>
                  <a:cs typeface="Poppins"/>
                  <a:sym typeface="Poppins"/>
                </a:rPr>
                <a:t>Follows you on social media. Engages with your posts for more information.</a:t>
              </a:r>
              <a:endParaRPr b="1" i="0" sz="1300" u="none" cap="none" strike="noStrike">
                <a:solidFill>
                  <a:schemeClr val="lt1"/>
                </a:solidFill>
                <a:latin typeface="Poppins"/>
                <a:ea typeface="Poppins"/>
                <a:cs typeface="Poppins"/>
                <a:sym typeface="Poppins"/>
              </a:endParaRPr>
            </a:p>
          </p:txBody>
        </p:sp>
        <p:grpSp>
          <p:nvGrpSpPr>
            <p:cNvPr id="336" name="Google Shape;336;g1055f415ce6_1_31"/>
            <p:cNvGrpSpPr/>
            <p:nvPr/>
          </p:nvGrpSpPr>
          <p:grpSpPr>
            <a:xfrm>
              <a:off x="3640827" y="174718"/>
              <a:ext cx="2422952" cy="2897101"/>
              <a:chOff x="3951325" y="-874480"/>
              <a:chExt cx="2332677" cy="2789161"/>
            </a:xfrm>
          </p:grpSpPr>
          <p:grpSp>
            <p:nvGrpSpPr>
              <p:cNvPr id="337" name="Google Shape;337;g1055f415ce6_1_31"/>
              <p:cNvGrpSpPr/>
              <p:nvPr/>
            </p:nvGrpSpPr>
            <p:grpSpPr>
              <a:xfrm>
                <a:off x="3951325" y="-850799"/>
                <a:ext cx="2332677" cy="2765480"/>
                <a:chOff x="3768329" y="546500"/>
                <a:chExt cx="2545479" cy="2916557"/>
              </a:xfrm>
            </p:grpSpPr>
            <p:pic>
              <p:nvPicPr>
                <p:cNvPr id="338" name="Google Shape;338;g1055f415ce6_1_31"/>
                <p:cNvPicPr preferRelativeResize="0"/>
                <p:nvPr/>
              </p:nvPicPr>
              <p:blipFill rotWithShape="1">
                <a:blip r:embed="rId6">
                  <a:alphaModFix/>
                </a:blip>
                <a:srcRect b="35254" l="0" r="0" t="0"/>
                <a:stretch/>
              </p:blipFill>
              <p:spPr>
                <a:xfrm>
                  <a:off x="3768329" y="663224"/>
                  <a:ext cx="2138668" cy="2799833"/>
                </a:xfrm>
                <a:prstGeom prst="rect">
                  <a:avLst/>
                </a:prstGeom>
                <a:noFill/>
                <a:ln>
                  <a:noFill/>
                </a:ln>
              </p:spPr>
            </p:pic>
            <p:pic>
              <p:nvPicPr>
                <p:cNvPr id="339" name="Google Shape;339;g1055f415ce6_1_31"/>
                <p:cNvPicPr preferRelativeResize="0"/>
                <p:nvPr/>
              </p:nvPicPr>
              <p:blipFill rotWithShape="1">
                <a:blip r:embed="rId5">
                  <a:alphaModFix/>
                </a:blip>
                <a:srcRect b="0" l="0" r="0" t="0"/>
                <a:stretch/>
              </p:blipFill>
              <p:spPr>
                <a:xfrm rot="824368">
                  <a:off x="5498275" y="611498"/>
                  <a:ext cx="687351" cy="1162201"/>
                </a:xfrm>
                <a:prstGeom prst="rect">
                  <a:avLst/>
                </a:prstGeom>
                <a:noFill/>
                <a:ln>
                  <a:noFill/>
                </a:ln>
              </p:spPr>
            </p:pic>
          </p:grpSp>
          <p:sp>
            <p:nvSpPr>
              <p:cNvPr id="340" name="Google Shape;340;g1055f415ce6_1_31"/>
              <p:cNvSpPr txBox="1"/>
              <p:nvPr/>
            </p:nvSpPr>
            <p:spPr>
              <a:xfrm>
                <a:off x="4957529" y="-874480"/>
                <a:ext cx="514800" cy="815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300"/>
                  <a:buFont typeface="Arial"/>
                  <a:buNone/>
                </a:pPr>
                <a:r>
                  <a:rPr b="1" i="0" lang="en-US" sz="4300" u="none" cap="none" strike="noStrike">
                    <a:solidFill>
                      <a:schemeClr val="accent1"/>
                    </a:solidFill>
                    <a:latin typeface="Arial"/>
                    <a:ea typeface="Arial"/>
                    <a:cs typeface="Arial"/>
                    <a:sym typeface="Arial"/>
                  </a:rPr>
                  <a:t>!</a:t>
                </a:r>
                <a:endParaRPr b="1" i="0" sz="4300" u="none" cap="none" strike="noStrike">
                  <a:solidFill>
                    <a:schemeClr val="accent1"/>
                  </a:solidFill>
                  <a:latin typeface="Arial"/>
                  <a:ea typeface="Arial"/>
                  <a:cs typeface="Arial"/>
                  <a:sym typeface="Arial"/>
                </a:endParaRPr>
              </a:p>
            </p:txBody>
          </p:sp>
        </p:grpSp>
      </p:grpSp>
      <p:grpSp>
        <p:nvGrpSpPr>
          <p:cNvPr id="341" name="Google Shape;341;g1055f415ce6_1_31"/>
          <p:cNvGrpSpPr/>
          <p:nvPr/>
        </p:nvGrpSpPr>
        <p:grpSpPr>
          <a:xfrm>
            <a:off x="8963075" y="358923"/>
            <a:ext cx="2865178" cy="5826029"/>
            <a:chOff x="8963075" y="358923"/>
            <a:chExt cx="2865178" cy="5826029"/>
          </a:xfrm>
        </p:grpSpPr>
        <p:sp>
          <p:nvSpPr>
            <p:cNvPr id="342" name="Google Shape;342;g1055f415ce6_1_31"/>
            <p:cNvSpPr/>
            <p:nvPr/>
          </p:nvSpPr>
          <p:spPr>
            <a:xfrm>
              <a:off x="8963075" y="5171552"/>
              <a:ext cx="2530200" cy="1013400"/>
            </a:xfrm>
            <a:prstGeom prst="roundRect">
              <a:avLst>
                <a:gd fmla="val 4760" name="adj"/>
              </a:avLst>
            </a:prstGeom>
            <a:solidFill>
              <a:srgbClr val="FFFFFF"/>
            </a:solidFill>
            <a:ln>
              <a:noFill/>
            </a:ln>
            <a:effectLst>
              <a:outerShdw blurRad="12700" rotWithShape="0" algn="ctr" dir="5400000" dist="12700">
                <a:srgbClr val="000000">
                  <a:alpha val="7843"/>
                </a:srgbClr>
              </a:outerShdw>
            </a:effectLst>
          </p:spPr>
          <p:txBody>
            <a:bodyPr anchorCtr="0" anchor="ctr" bIns="45700" lIns="396000" spcFirstLastPara="1" rIns="288000" wrap="square" tIns="648000">
              <a:noAutofit/>
            </a:bodyPr>
            <a:lstStyle/>
            <a:p>
              <a:pPr indent="0" lvl="0" marL="0" marR="0" rtl="0" algn="l">
                <a:lnSpc>
                  <a:spcPct val="130000"/>
                </a:lnSpc>
                <a:spcBef>
                  <a:spcPts val="0"/>
                </a:spcBef>
                <a:spcAft>
                  <a:spcPts val="0"/>
                </a:spcAft>
                <a:buClr>
                  <a:srgbClr val="000000"/>
                </a:buClr>
                <a:buSzPts val="1800"/>
                <a:buFont typeface="Arial"/>
                <a:buNone/>
              </a:pPr>
              <a:r>
                <a:rPr b="0" i="0" lang="en-US" sz="1800" u="none" cap="none" strike="noStrike">
                  <a:solidFill>
                    <a:schemeClr val="dk1"/>
                  </a:solidFill>
                  <a:latin typeface="Inter Black"/>
                  <a:ea typeface="Inter Black"/>
                  <a:cs typeface="Inter Black"/>
                  <a:sym typeface="Inter Black"/>
                </a:rPr>
                <a:t>Action</a:t>
              </a:r>
              <a:endParaRPr b="0" i="0" sz="1400" u="none" cap="none" strike="noStrike">
                <a:solidFill>
                  <a:srgbClr val="000000"/>
                </a:solidFill>
                <a:latin typeface="Arial"/>
                <a:ea typeface="Arial"/>
                <a:cs typeface="Arial"/>
                <a:sym typeface="Arial"/>
              </a:endParaRPr>
            </a:p>
          </p:txBody>
        </p:sp>
        <p:sp>
          <p:nvSpPr>
            <p:cNvPr id="343" name="Google Shape;343;g1055f415ce6_1_31"/>
            <p:cNvSpPr/>
            <p:nvPr/>
          </p:nvSpPr>
          <p:spPr>
            <a:xfrm>
              <a:off x="9261413" y="4996970"/>
              <a:ext cx="1866900" cy="365100"/>
            </a:xfrm>
            <a:prstGeom prst="homePlat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 name="Google Shape;344;g1055f415ce6_1_31"/>
            <p:cNvSpPr txBox="1"/>
            <p:nvPr/>
          </p:nvSpPr>
          <p:spPr>
            <a:xfrm>
              <a:off x="9040100" y="3235925"/>
              <a:ext cx="2734800" cy="1165200"/>
            </a:xfrm>
            <a:prstGeom prst="rect">
              <a:avLst/>
            </a:prstGeom>
            <a:noFill/>
            <a:ln>
              <a:noFill/>
            </a:ln>
          </p:spPr>
          <p:txBody>
            <a:bodyPr anchorCtr="0" anchor="t" bIns="91425" lIns="91425" spcFirstLastPara="1" rIns="91425" wrap="square" tIns="91425">
              <a:spAutoFit/>
            </a:bodyPr>
            <a:lstStyle/>
            <a:p>
              <a:pPr indent="0" lvl="0" marL="0" marR="0" rtl="0" algn="ctr">
                <a:lnSpc>
                  <a:spcPct val="130000"/>
                </a:lnSpc>
                <a:spcBef>
                  <a:spcPts val="0"/>
                </a:spcBef>
                <a:spcAft>
                  <a:spcPts val="0"/>
                </a:spcAft>
                <a:buClr>
                  <a:srgbClr val="000000"/>
                </a:buClr>
                <a:buSzPts val="1300"/>
                <a:buFont typeface="Arial"/>
                <a:buNone/>
              </a:pPr>
              <a:r>
                <a:rPr b="1" i="0" lang="en-US" sz="1300" u="none" cap="none" strike="noStrike">
                  <a:solidFill>
                    <a:schemeClr val="lt1"/>
                  </a:solidFill>
                  <a:latin typeface="Poppins"/>
                  <a:ea typeface="Poppins"/>
                  <a:cs typeface="Poppins"/>
                  <a:sym typeface="Poppins"/>
                </a:rPr>
                <a:t>Clicks on a targeted paid social media ad by your company. Contacts you via direct message.</a:t>
              </a:r>
              <a:endParaRPr b="1" i="0" sz="1300" u="none" cap="none" strike="noStrike">
                <a:solidFill>
                  <a:schemeClr val="lt1"/>
                </a:solidFill>
                <a:latin typeface="Poppins"/>
                <a:ea typeface="Poppins"/>
                <a:cs typeface="Poppins"/>
                <a:sym typeface="Poppins"/>
              </a:endParaRPr>
            </a:p>
          </p:txBody>
        </p:sp>
        <p:grpSp>
          <p:nvGrpSpPr>
            <p:cNvPr id="345" name="Google Shape;345;g1055f415ce6_1_31"/>
            <p:cNvGrpSpPr/>
            <p:nvPr/>
          </p:nvGrpSpPr>
          <p:grpSpPr>
            <a:xfrm>
              <a:off x="9096187" y="358923"/>
              <a:ext cx="2732066" cy="2712890"/>
              <a:chOff x="9350150" y="-697139"/>
              <a:chExt cx="2630274" cy="2611814"/>
            </a:xfrm>
          </p:grpSpPr>
          <p:pic>
            <p:nvPicPr>
              <p:cNvPr id="346" name="Google Shape;346;g1055f415ce6_1_31"/>
              <p:cNvPicPr preferRelativeResize="0"/>
              <p:nvPr/>
            </p:nvPicPr>
            <p:blipFill rotWithShape="1">
              <a:blip r:embed="rId7">
                <a:alphaModFix/>
              </a:blip>
              <a:srcRect b="0" l="0" r="0" t="0"/>
              <a:stretch/>
            </p:blipFill>
            <p:spPr>
              <a:xfrm>
                <a:off x="10321096" y="41837"/>
                <a:ext cx="1487407" cy="1130704"/>
              </a:xfrm>
              <a:prstGeom prst="rect">
                <a:avLst/>
              </a:prstGeom>
              <a:noFill/>
              <a:ln>
                <a:noFill/>
              </a:ln>
            </p:spPr>
          </p:pic>
          <p:pic>
            <p:nvPicPr>
              <p:cNvPr id="347" name="Google Shape;347;g1055f415ce6_1_31"/>
              <p:cNvPicPr preferRelativeResize="0"/>
              <p:nvPr/>
            </p:nvPicPr>
            <p:blipFill rotWithShape="1">
              <a:blip r:embed="rId8">
                <a:alphaModFix/>
              </a:blip>
              <a:srcRect b="40417" l="0" r="0" t="0"/>
              <a:stretch/>
            </p:blipFill>
            <p:spPr>
              <a:xfrm>
                <a:off x="9350150" y="-525851"/>
                <a:ext cx="1791300" cy="2440526"/>
              </a:xfrm>
              <a:prstGeom prst="rect">
                <a:avLst/>
              </a:prstGeom>
              <a:noFill/>
              <a:ln>
                <a:noFill/>
              </a:ln>
            </p:spPr>
          </p:pic>
          <p:sp>
            <p:nvSpPr>
              <p:cNvPr id="348" name="Google Shape;348;g1055f415ce6_1_31"/>
              <p:cNvSpPr txBox="1"/>
              <p:nvPr/>
            </p:nvSpPr>
            <p:spPr>
              <a:xfrm rot="-1644829">
                <a:off x="10189815" y="-564456"/>
                <a:ext cx="724566" cy="607637"/>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300"/>
                  <a:buFont typeface="Arial"/>
                  <a:buNone/>
                </a:pPr>
                <a:r>
                  <a:rPr b="1" i="0" lang="en-US" sz="2900" u="none" cap="none" strike="noStrike">
                    <a:solidFill>
                      <a:schemeClr val="accent1"/>
                    </a:solidFill>
                    <a:latin typeface="Arial"/>
                    <a:ea typeface="Arial"/>
                    <a:cs typeface="Arial"/>
                    <a:sym typeface="Arial"/>
                  </a:rPr>
                  <a:t>€</a:t>
                </a:r>
                <a:endParaRPr b="1" i="0" sz="2900" u="none" cap="none" strike="noStrike">
                  <a:solidFill>
                    <a:schemeClr val="accent1"/>
                  </a:solidFill>
                  <a:latin typeface="Arial"/>
                  <a:ea typeface="Arial"/>
                  <a:cs typeface="Arial"/>
                  <a:sym typeface="Arial"/>
                </a:endParaRPr>
              </a:p>
            </p:txBody>
          </p:sp>
          <p:sp>
            <p:nvSpPr>
              <p:cNvPr id="349" name="Google Shape;349;g1055f415ce6_1_31"/>
              <p:cNvSpPr txBox="1"/>
              <p:nvPr/>
            </p:nvSpPr>
            <p:spPr>
              <a:xfrm rot="-181067">
                <a:off x="11241232" y="-607393"/>
                <a:ext cx="723704" cy="60744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300"/>
                  <a:buFont typeface="Arial"/>
                  <a:buNone/>
                </a:pPr>
                <a:r>
                  <a:rPr b="1" i="0" lang="en-US" sz="2900" u="none" cap="none" strike="noStrike">
                    <a:solidFill>
                      <a:schemeClr val="accent1"/>
                    </a:solidFill>
                    <a:latin typeface="Arial"/>
                    <a:ea typeface="Arial"/>
                    <a:cs typeface="Arial"/>
                    <a:sym typeface="Arial"/>
                  </a:rPr>
                  <a:t>$</a:t>
                </a:r>
                <a:endParaRPr b="1" i="0" sz="2900" u="none" cap="none" strike="noStrike">
                  <a:solidFill>
                    <a:schemeClr val="accent1"/>
                  </a:solidFill>
                  <a:latin typeface="Arial"/>
                  <a:ea typeface="Arial"/>
                  <a:cs typeface="Arial"/>
                  <a:sym typeface="Arial"/>
                </a:endParaRPr>
              </a:p>
            </p:txBody>
          </p:sp>
          <p:sp>
            <p:nvSpPr>
              <p:cNvPr id="350" name="Google Shape;350;g1055f415ce6_1_31"/>
              <p:cNvSpPr txBox="1"/>
              <p:nvPr/>
            </p:nvSpPr>
            <p:spPr>
              <a:xfrm rot="1018">
                <a:off x="10548451" y="206213"/>
                <a:ext cx="1013100" cy="429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300"/>
                  <a:buFont typeface="Arial"/>
                  <a:buNone/>
                </a:pPr>
                <a:r>
                  <a:rPr b="1" i="0" lang="en-US" sz="1700" u="none" cap="none" strike="noStrike">
                    <a:solidFill>
                      <a:schemeClr val="accent1"/>
                    </a:solidFill>
                    <a:latin typeface="Arial"/>
                    <a:ea typeface="Arial"/>
                    <a:cs typeface="Arial"/>
                    <a:sym typeface="Arial"/>
                  </a:rPr>
                  <a:t>BOOK</a:t>
                </a:r>
                <a:endParaRPr b="1" i="0" sz="1700" u="none" cap="none" strike="noStrike">
                  <a:solidFill>
                    <a:schemeClr val="accent1"/>
                  </a:solidFill>
                  <a:latin typeface="Arial"/>
                  <a:ea typeface="Arial"/>
                  <a:cs typeface="Arial"/>
                  <a:sym typeface="Arial"/>
                </a:endParaRPr>
              </a:p>
            </p:txBody>
          </p:sp>
          <p:sp>
            <p:nvSpPr>
              <p:cNvPr id="351" name="Google Shape;351;g1055f415ce6_1_31"/>
              <p:cNvSpPr txBox="1"/>
              <p:nvPr/>
            </p:nvSpPr>
            <p:spPr>
              <a:xfrm rot="-138652">
                <a:off x="10515992" y="-538006"/>
                <a:ext cx="1153238" cy="474293"/>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300"/>
                  <a:buFont typeface="Arial"/>
                  <a:buNone/>
                </a:pPr>
                <a:r>
                  <a:rPr b="1" i="0" lang="en-US" sz="2000" u="none" cap="none" strike="noStrike">
                    <a:solidFill>
                      <a:schemeClr val="accent1"/>
                    </a:solidFill>
                    <a:latin typeface="Arial"/>
                    <a:ea typeface="Arial"/>
                    <a:cs typeface="Arial"/>
                    <a:sym typeface="Arial"/>
                  </a:rPr>
                  <a:t>UGX</a:t>
                </a:r>
                <a:endParaRPr b="1" i="0" sz="2000" u="none" cap="none" strike="noStrike">
                  <a:solidFill>
                    <a:schemeClr val="accent1"/>
                  </a:solidFill>
                  <a:latin typeface="Arial"/>
                  <a:ea typeface="Arial"/>
                  <a:cs typeface="Arial"/>
                  <a:sym typeface="Arial"/>
                </a:endParaRPr>
              </a:p>
            </p:txBody>
          </p:sp>
        </p:gr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pic>
        <p:nvPicPr>
          <p:cNvPr id="356" name="Google Shape;356;gf62e626356_0_98"/>
          <p:cNvPicPr preferRelativeResize="0"/>
          <p:nvPr>
            <p:ph idx="2" type="pic"/>
          </p:nvPr>
        </p:nvPicPr>
        <p:blipFill rotWithShape="1">
          <a:blip r:embed="rId3">
            <a:alphaModFix/>
          </a:blip>
          <a:srcRect b="0" l="0" r="0" t="46797"/>
          <a:stretch/>
        </p:blipFill>
        <p:spPr>
          <a:xfrm>
            <a:off x="0" y="-1"/>
            <a:ext cx="12192000" cy="3876600"/>
          </a:xfrm>
          <a:prstGeom prst="round2SameRect">
            <a:avLst>
              <a:gd fmla="val 3301" name="adj1"/>
              <a:gd fmla="val 0" name="adj2"/>
            </a:avLst>
          </a:prstGeom>
          <a:solidFill>
            <a:srgbClr val="FFE8CB"/>
          </a:solidFill>
          <a:ln>
            <a:noFill/>
          </a:ln>
        </p:spPr>
      </p:pic>
      <p:sp>
        <p:nvSpPr>
          <p:cNvPr id="357" name="Google Shape;357;gf62e626356_0_98"/>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358" name="Google Shape;358;gf62e626356_0_98"/>
          <p:cNvSpPr/>
          <p:nvPr/>
        </p:nvSpPr>
        <p:spPr>
          <a:xfrm flipH="1" rot="10800000">
            <a:off x="1" y="-3744"/>
            <a:ext cx="152400" cy="2095500"/>
          </a:xfrm>
          <a:prstGeom prst="round1Rect">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oppins"/>
              <a:ea typeface="Poppins"/>
              <a:cs typeface="Poppins"/>
              <a:sym typeface="Poppins"/>
            </a:endParaRPr>
          </a:p>
        </p:txBody>
      </p:sp>
      <p:sp>
        <p:nvSpPr>
          <p:cNvPr id="359" name="Google Shape;359;gf62e626356_0_98"/>
          <p:cNvSpPr/>
          <p:nvPr/>
        </p:nvSpPr>
        <p:spPr>
          <a:xfrm>
            <a:off x="874700" y="2514600"/>
            <a:ext cx="10622100" cy="3712500"/>
          </a:xfrm>
          <a:prstGeom prst="roundRect">
            <a:avLst>
              <a:gd fmla="val 2308" name="adj"/>
            </a:avLst>
          </a:prstGeom>
          <a:solidFill>
            <a:srgbClr val="FFFFFF"/>
          </a:solidFill>
          <a:ln>
            <a:noFill/>
          </a:ln>
          <a:effectLst>
            <a:outerShdw blurRad="12700" rotWithShape="0" algn="ctr" dir="5400000" dist="12700">
              <a:srgbClr val="000000">
                <a:alpha val="7843"/>
              </a:srgbClr>
            </a:outerShdw>
          </a:effectLst>
        </p:spPr>
        <p:txBody>
          <a:bodyPr anchorCtr="0" anchor="ctr" bIns="0" lIns="720000" spcFirstLastPara="1" rIns="720000" wrap="square" tIns="0">
            <a:noAutofit/>
          </a:bodyPr>
          <a:lstStyle/>
          <a:p>
            <a:pPr indent="0" lvl="0" marL="0" marR="0" rtl="0" algn="ctr">
              <a:lnSpc>
                <a:spcPct val="130000"/>
              </a:lnSpc>
              <a:spcBef>
                <a:spcPts val="1000"/>
              </a:spcBef>
              <a:spcAft>
                <a:spcPts val="0"/>
              </a:spcAft>
              <a:buClr>
                <a:srgbClr val="000000"/>
              </a:buClr>
              <a:buSzPts val="1300"/>
              <a:buFont typeface="Arial"/>
              <a:buNone/>
            </a:pPr>
            <a:r>
              <a:rPr b="0" i="0" lang="en-US" sz="1300" u="none" cap="none" strike="noStrike">
                <a:solidFill>
                  <a:schemeClr val="dk1"/>
                </a:solidFill>
                <a:latin typeface="Poppins"/>
                <a:ea typeface="Poppins"/>
                <a:cs typeface="Poppins"/>
                <a:sym typeface="Poppins"/>
              </a:rPr>
              <a:t>Group Discussion</a:t>
            </a:r>
            <a:endParaRPr b="0" i="0" sz="1300" u="none" cap="none" strike="noStrike">
              <a:solidFill>
                <a:schemeClr val="dk1"/>
              </a:solidFill>
              <a:latin typeface="Poppins"/>
              <a:ea typeface="Poppins"/>
              <a:cs typeface="Poppins"/>
              <a:sym typeface="Poppins"/>
            </a:endParaRPr>
          </a:p>
          <a:p>
            <a:pPr indent="0" lvl="0" marL="0" marR="0" rtl="0" algn="ctr">
              <a:lnSpc>
                <a:spcPct val="130000"/>
              </a:lnSpc>
              <a:spcBef>
                <a:spcPts val="1000"/>
              </a:spcBef>
              <a:spcAft>
                <a:spcPts val="0"/>
              </a:spcAft>
              <a:buClr>
                <a:srgbClr val="000000"/>
              </a:buClr>
              <a:buSzPts val="1300"/>
              <a:buFont typeface="Arial"/>
              <a:buNone/>
            </a:pPr>
            <a:r>
              <a:t/>
            </a:r>
            <a:endParaRPr b="0" i="0" sz="1300" u="none" cap="none" strike="noStrike">
              <a:solidFill>
                <a:schemeClr val="dk1"/>
              </a:solidFill>
              <a:latin typeface="Poppins"/>
              <a:ea typeface="Poppins"/>
              <a:cs typeface="Poppins"/>
              <a:sym typeface="Poppins"/>
            </a:endParaRPr>
          </a:p>
          <a:p>
            <a:pPr indent="0" lvl="0" marL="0" marR="0" rtl="0" algn="ctr">
              <a:lnSpc>
                <a:spcPct val="130000"/>
              </a:lnSpc>
              <a:spcBef>
                <a:spcPts val="0"/>
              </a:spcBef>
              <a:spcAft>
                <a:spcPts val="0"/>
              </a:spcAft>
              <a:buClr>
                <a:srgbClr val="000000"/>
              </a:buClr>
              <a:buSzPts val="3200"/>
              <a:buFont typeface="Arial"/>
              <a:buNone/>
            </a:pPr>
            <a:r>
              <a:rPr b="0" i="0" lang="en-US" sz="3200" u="none" cap="none" strike="noStrike">
                <a:solidFill>
                  <a:schemeClr val="dk1"/>
                </a:solidFill>
                <a:latin typeface="Inter Black"/>
                <a:ea typeface="Inter Black"/>
                <a:cs typeface="Inter Black"/>
                <a:sym typeface="Inter Black"/>
              </a:rPr>
              <a:t>1,000 Likes or 10 active followers </a:t>
            </a:r>
            <a:br>
              <a:rPr b="0" i="0" lang="en-US" sz="3200" u="none" cap="none" strike="noStrike">
                <a:solidFill>
                  <a:schemeClr val="dk1"/>
                </a:solidFill>
                <a:latin typeface="Inter Black"/>
                <a:ea typeface="Inter Black"/>
                <a:cs typeface="Inter Black"/>
                <a:sym typeface="Inter Black"/>
              </a:rPr>
            </a:br>
            <a:r>
              <a:rPr b="0" i="0" lang="en-US" sz="3200" u="none" cap="none" strike="noStrike">
                <a:solidFill>
                  <a:schemeClr val="dk1"/>
                </a:solidFill>
                <a:latin typeface="Inter"/>
                <a:ea typeface="Inter"/>
                <a:cs typeface="Inter"/>
                <a:sym typeface="Inter"/>
              </a:rPr>
              <a:t>- which has more value? Why?</a:t>
            </a:r>
            <a:endParaRPr b="0" i="0" sz="3200" u="none" cap="none" strike="noStrike">
              <a:solidFill>
                <a:schemeClr val="dk1"/>
              </a:solidFill>
              <a:latin typeface="Inter Black"/>
              <a:ea typeface="Inter Black"/>
              <a:cs typeface="Inter Black"/>
              <a:sym typeface="Inter Black"/>
            </a:endParaRPr>
          </a:p>
          <a:p>
            <a:pPr indent="0" lvl="0" marL="0" marR="0" rtl="0" algn="ctr">
              <a:lnSpc>
                <a:spcPct val="130000"/>
              </a:lnSpc>
              <a:spcBef>
                <a:spcPts val="0"/>
              </a:spcBef>
              <a:spcAft>
                <a:spcPts val="0"/>
              </a:spcAft>
              <a:buClr>
                <a:srgbClr val="000000"/>
              </a:buClr>
              <a:buSzPts val="3200"/>
              <a:buFont typeface="Arial"/>
              <a:buNone/>
            </a:pPr>
            <a:r>
              <a:t/>
            </a:r>
            <a:endParaRPr b="0" i="0" sz="3200" u="none" cap="none" strike="noStrike">
              <a:solidFill>
                <a:schemeClr val="dk1"/>
              </a:solidFill>
              <a:latin typeface="Inter"/>
              <a:ea typeface="Inter"/>
              <a:cs typeface="Inter"/>
              <a:sym typeface="Int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200"/>
                                  </p:stCondLst>
                                  <p:childTnLst>
                                    <p:set>
                                      <p:cBhvr>
                                        <p:cTn dur="1" fill="hold">
                                          <p:stCondLst>
                                            <p:cond delay="0"/>
                                          </p:stCondLst>
                                        </p:cTn>
                                        <p:tgtEl>
                                          <p:spTgt spid="359"/>
                                        </p:tgtEl>
                                        <p:attrNameLst>
                                          <p:attrName>style.visibility</p:attrName>
                                        </p:attrNameLst>
                                      </p:cBhvr>
                                      <p:to>
                                        <p:strVal val="visible"/>
                                      </p:to>
                                    </p:set>
                                    <p:animEffect filter="fade" transition="in">
                                      <p:cBhvr>
                                        <p:cTn dur="2000"/>
                                        <p:tgtEl>
                                          <p:spTgt spid="3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g106ca03d531_4_11"/>
          <p:cNvSpPr txBox="1"/>
          <p:nvPr/>
        </p:nvSpPr>
        <p:spPr>
          <a:xfrm>
            <a:off x="874725" y="2605350"/>
            <a:ext cx="4788300" cy="3586500"/>
          </a:xfrm>
          <a:prstGeom prst="rect">
            <a:avLst/>
          </a:prstGeom>
          <a:noFill/>
          <a:ln>
            <a:noFill/>
          </a:ln>
        </p:spPr>
        <p:txBody>
          <a:bodyPr anchorCtr="0" anchor="t" bIns="91425" lIns="91425" spcFirstLastPara="1" rIns="91425" wrap="square" tIns="91425">
            <a:spAutoFit/>
          </a:bodyPr>
          <a:lstStyle/>
          <a:p>
            <a:pPr indent="-336550" lvl="0" marL="457200" marR="0" rtl="0" algn="l">
              <a:lnSpc>
                <a:spcPct val="150000"/>
              </a:lnSpc>
              <a:spcBef>
                <a:spcPts val="0"/>
              </a:spcBef>
              <a:spcAft>
                <a:spcPts val="0"/>
              </a:spcAft>
              <a:buClr>
                <a:srgbClr val="000000"/>
              </a:buClr>
              <a:buSzPts val="1700"/>
              <a:buFont typeface="Poppins"/>
              <a:buChar char="✔"/>
            </a:pPr>
            <a:r>
              <a:rPr b="0" i="0" lang="en-US" sz="1700" u="none" cap="none" strike="noStrike">
                <a:solidFill>
                  <a:srgbClr val="000000"/>
                </a:solidFill>
                <a:latin typeface="Poppins"/>
                <a:ea typeface="Poppins"/>
                <a:cs typeface="Poppins"/>
                <a:sym typeface="Poppins"/>
              </a:rPr>
              <a:t>3.78 billion social media users worldwide. (World population was 7.9 billion per December 2021)</a:t>
            </a:r>
            <a:endParaRPr b="0" i="0" sz="1700" u="none" cap="none" strike="noStrike">
              <a:solidFill>
                <a:srgbClr val="000000"/>
              </a:solidFill>
              <a:latin typeface="Poppins"/>
              <a:ea typeface="Poppins"/>
              <a:cs typeface="Poppins"/>
              <a:sym typeface="Poppins"/>
            </a:endParaRPr>
          </a:p>
          <a:p>
            <a:pPr indent="-336550" lvl="0" marL="457200" marR="0" rtl="0" algn="l">
              <a:lnSpc>
                <a:spcPct val="150000"/>
              </a:lnSpc>
              <a:spcBef>
                <a:spcPts val="0"/>
              </a:spcBef>
              <a:spcAft>
                <a:spcPts val="0"/>
              </a:spcAft>
              <a:buClr>
                <a:srgbClr val="000000"/>
              </a:buClr>
              <a:buSzPts val="1700"/>
              <a:buFont typeface="Poppins"/>
              <a:buChar char="✔"/>
            </a:pPr>
            <a:r>
              <a:rPr b="0" i="0" lang="en-US" sz="1700" u="none" cap="none" strike="noStrike">
                <a:solidFill>
                  <a:srgbClr val="000000"/>
                </a:solidFill>
                <a:latin typeface="Poppins"/>
                <a:ea typeface="Poppins"/>
                <a:cs typeface="Poppins"/>
                <a:sym typeface="Poppins"/>
              </a:rPr>
              <a:t>Americans spent more than an 1,300 hours a year on social media, according to </a:t>
            </a:r>
            <a:r>
              <a:rPr b="0" i="1" lang="en-US" sz="1700" u="none" cap="none" strike="noStrike">
                <a:solidFill>
                  <a:srgbClr val="000000"/>
                </a:solidFill>
                <a:latin typeface="Poppins"/>
                <a:ea typeface="Poppins"/>
                <a:cs typeface="Poppins"/>
                <a:sym typeface="Poppins"/>
              </a:rPr>
              <a:t>Uswitch</a:t>
            </a:r>
            <a:r>
              <a:rPr b="0" i="0" lang="en-US" sz="1700" u="none" cap="none" strike="noStrike">
                <a:solidFill>
                  <a:srgbClr val="000000"/>
                </a:solidFill>
                <a:latin typeface="Poppins"/>
                <a:ea typeface="Poppins"/>
                <a:cs typeface="Poppins"/>
                <a:sym typeface="Poppins"/>
              </a:rPr>
              <a:t>.</a:t>
            </a:r>
            <a:endParaRPr b="0" i="0" sz="1700" u="none" cap="none" strike="noStrike">
              <a:solidFill>
                <a:srgbClr val="000000"/>
              </a:solidFill>
              <a:latin typeface="Poppins"/>
              <a:ea typeface="Poppins"/>
              <a:cs typeface="Poppins"/>
              <a:sym typeface="Poppins"/>
            </a:endParaRPr>
          </a:p>
          <a:p>
            <a:pPr indent="-336550" lvl="0" marL="457200" marR="0" rtl="0" algn="l">
              <a:lnSpc>
                <a:spcPct val="150000"/>
              </a:lnSpc>
              <a:spcBef>
                <a:spcPts val="0"/>
              </a:spcBef>
              <a:spcAft>
                <a:spcPts val="0"/>
              </a:spcAft>
              <a:buClr>
                <a:srgbClr val="000000"/>
              </a:buClr>
              <a:buSzPts val="1700"/>
              <a:buFont typeface="Poppins"/>
              <a:buChar char="✔"/>
            </a:pPr>
            <a:r>
              <a:rPr b="0" i="0" lang="en-US" sz="1700" u="none" cap="none" strike="noStrike">
                <a:solidFill>
                  <a:srgbClr val="000000"/>
                </a:solidFill>
                <a:latin typeface="Poppins"/>
                <a:ea typeface="Poppins"/>
                <a:cs typeface="Poppins"/>
                <a:sym typeface="Poppins"/>
              </a:rPr>
              <a:t>You have to be active on social media. Your customers are, </a:t>
            </a:r>
            <a:r>
              <a:rPr b="0" i="1" lang="en-US" sz="1700" u="none" cap="none" strike="noStrike">
                <a:solidFill>
                  <a:srgbClr val="000000"/>
                </a:solidFill>
                <a:latin typeface="Poppins"/>
                <a:ea typeface="Poppins"/>
                <a:cs typeface="Poppins"/>
                <a:sym typeface="Poppins"/>
              </a:rPr>
              <a:t>and</a:t>
            </a:r>
            <a:r>
              <a:rPr b="0" i="0" lang="en-US" sz="1700" u="none" cap="none" strike="noStrike">
                <a:solidFill>
                  <a:srgbClr val="000000"/>
                </a:solidFill>
                <a:latin typeface="Poppins"/>
                <a:ea typeface="Poppins"/>
                <a:cs typeface="Poppins"/>
                <a:sym typeface="Poppins"/>
              </a:rPr>
              <a:t> </a:t>
            </a:r>
            <a:r>
              <a:rPr b="0" i="1" lang="en-US" sz="1700" u="none" cap="none" strike="noStrike">
                <a:solidFill>
                  <a:srgbClr val="000000"/>
                </a:solidFill>
                <a:latin typeface="Poppins"/>
                <a:ea typeface="Poppins"/>
                <a:cs typeface="Poppins"/>
                <a:sym typeface="Poppins"/>
              </a:rPr>
              <a:t>so are your competitors.</a:t>
            </a:r>
            <a:endParaRPr b="0" i="1" sz="1700" u="none" cap="none" strike="noStrike">
              <a:solidFill>
                <a:srgbClr val="000000"/>
              </a:solidFill>
              <a:latin typeface="Poppins"/>
              <a:ea typeface="Poppins"/>
              <a:cs typeface="Poppins"/>
              <a:sym typeface="Poppins"/>
            </a:endParaRPr>
          </a:p>
        </p:txBody>
      </p:sp>
      <p:sp>
        <p:nvSpPr>
          <p:cNvPr id="365" name="Google Shape;365;g106ca03d531_4_11"/>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366" name="Google Shape;366;g106ca03d531_4_11"/>
          <p:cNvSpPr txBox="1"/>
          <p:nvPr>
            <p:ph idx="4294967295" type="ctrTitle"/>
          </p:nvPr>
        </p:nvSpPr>
        <p:spPr>
          <a:xfrm>
            <a:off x="874725" y="1277950"/>
            <a:ext cx="4788300" cy="1003800"/>
          </a:xfrm>
          <a:prstGeom prst="rect">
            <a:avLst/>
          </a:prstGeom>
          <a:noFill/>
          <a:ln>
            <a:noFill/>
          </a:ln>
        </p:spPr>
        <p:txBody>
          <a:bodyPr anchorCtr="0" anchor="t" bIns="0" lIns="0" spcFirstLastPara="1" rIns="0" wrap="square" tIns="0">
            <a:normAutofit fontScale="90000"/>
          </a:bodyPr>
          <a:lstStyle/>
          <a:p>
            <a:pPr indent="0" lvl="0" marL="0" marR="0" rtl="0" algn="l">
              <a:lnSpc>
                <a:spcPct val="90000"/>
              </a:lnSpc>
              <a:spcBef>
                <a:spcPts val="0"/>
              </a:spcBef>
              <a:spcAft>
                <a:spcPts val="0"/>
              </a:spcAft>
              <a:buClr>
                <a:schemeClr val="dk1"/>
              </a:buClr>
              <a:buSzPct val="111111"/>
              <a:buFont typeface="Inter Black"/>
              <a:buNone/>
            </a:pPr>
            <a:r>
              <a:rPr b="0" i="0" lang="en-US" sz="4400" u="none" cap="none" strike="noStrike">
                <a:solidFill>
                  <a:schemeClr val="dk1"/>
                </a:solidFill>
                <a:latin typeface="Inter Black"/>
                <a:ea typeface="Inter Black"/>
                <a:cs typeface="Inter Black"/>
                <a:sym typeface="Inter Black"/>
              </a:rPr>
              <a:t>Why is social media important?</a:t>
            </a:r>
            <a:endParaRPr b="0" i="0" sz="4400" u="none" cap="none" strike="noStrike">
              <a:solidFill>
                <a:schemeClr val="dk1"/>
              </a:solidFill>
              <a:latin typeface="Inter Black"/>
              <a:ea typeface="Inter Black"/>
              <a:cs typeface="Inter Black"/>
              <a:sym typeface="Inter Black"/>
            </a:endParaRPr>
          </a:p>
        </p:txBody>
      </p:sp>
      <p:pic>
        <p:nvPicPr>
          <p:cNvPr id="367" name="Google Shape;367;g106ca03d531_4_11"/>
          <p:cNvPicPr preferRelativeResize="0"/>
          <p:nvPr>
            <p:ph idx="2" type="pic"/>
          </p:nvPr>
        </p:nvPicPr>
        <p:blipFill rotWithShape="1">
          <a:blip r:embed="rId3">
            <a:alphaModFix/>
          </a:blip>
          <a:srcRect b="14007" l="0" r="0" t="22970"/>
          <a:stretch/>
        </p:blipFill>
        <p:spPr>
          <a:xfrm>
            <a:off x="6170700" y="929275"/>
            <a:ext cx="5244300" cy="4958700"/>
          </a:xfrm>
          <a:prstGeom prst="roundRect">
            <a:avLst>
              <a:gd fmla="val 3917" name="adj"/>
            </a:avLst>
          </a:prstGeom>
          <a:solidFill>
            <a:srgbClr val="FFE8CB"/>
          </a:solid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4">
                                            <p:txEl>
                                              <p:pRg end="0" st="0"/>
                                            </p:txEl>
                                          </p:spTgt>
                                        </p:tgtEl>
                                        <p:attrNameLst>
                                          <p:attrName>style.visibility</p:attrName>
                                        </p:attrNameLst>
                                      </p:cBhvr>
                                      <p:to>
                                        <p:strVal val="visible"/>
                                      </p:to>
                                    </p:set>
                                    <p:animEffect filter="fade" transition="in">
                                      <p:cBhvr>
                                        <p:cTn dur="1000"/>
                                        <p:tgtEl>
                                          <p:spTgt spid="36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4">
                                            <p:txEl>
                                              <p:pRg end="1" st="1"/>
                                            </p:txEl>
                                          </p:spTgt>
                                        </p:tgtEl>
                                        <p:attrNameLst>
                                          <p:attrName>style.visibility</p:attrName>
                                        </p:attrNameLst>
                                      </p:cBhvr>
                                      <p:to>
                                        <p:strVal val="visible"/>
                                      </p:to>
                                    </p:set>
                                    <p:animEffect filter="fade" transition="in">
                                      <p:cBhvr>
                                        <p:cTn dur="1000"/>
                                        <p:tgtEl>
                                          <p:spTgt spid="36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4">
                                            <p:txEl>
                                              <p:pRg end="2" st="2"/>
                                            </p:txEl>
                                          </p:spTgt>
                                        </p:tgtEl>
                                        <p:attrNameLst>
                                          <p:attrName>style.visibility</p:attrName>
                                        </p:attrNameLst>
                                      </p:cBhvr>
                                      <p:to>
                                        <p:strVal val="visible"/>
                                      </p:to>
                                    </p:set>
                                    <p:animEffect filter="fade" transition="in">
                                      <p:cBhvr>
                                        <p:cTn dur="1000"/>
                                        <p:tgtEl>
                                          <p:spTgt spid="364">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pic>
        <p:nvPicPr>
          <p:cNvPr id="372" name="Google Shape;372;g1055f415ce6_2_24"/>
          <p:cNvPicPr preferRelativeResize="0"/>
          <p:nvPr>
            <p:ph idx="2" type="pic"/>
          </p:nvPr>
        </p:nvPicPr>
        <p:blipFill rotWithShape="1">
          <a:blip r:embed="rId3">
            <a:alphaModFix/>
          </a:blip>
          <a:srcRect b="0" l="0" r="0" t="46797"/>
          <a:stretch/>
        </p:blipFill>
        <p:spPr>
          <a:xfrm>
            <a:off x="0" y="-1"/>
            <a:ext cx="12192000" cy="3876600"/>
          </a:xfrm>
          <a:prstGeom prst="round2SameRect">
            <a:avLst>
              <a:gd fmla="val 3301" name="adj1"/>
              <a:gd fmla="val 0" name="adj2"/>
            </a:avLst>
          </a:prstGeom>
          <a:solidFill>
            <a:srgbClr val="FFE8CB"/>
          </a:solidFill>
          <a:ln>
            <a:noFill/>
          </a:ln>
        </p:spPr>
      </p:pic>
      <p:sp>
        <p:nvSpPr>
          <p:cNvPr id="373" name="Google Shape;373;g1055f415ce6_2_24"/>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374" name="Google Shape;374;g1055f415ce6_2_24"/>
          <p:cNvSpPr/>
          <p:nvPr/>
        </p:nvSpPr>
        <p:spPr>
          <a:xfrm flipH="1" rot="10800000">
            <a:off x="1" y="-3744"/>
            <a:ext cx="152400" cy="2095500"/>
          </a:xfrm>
          <a:prstGeom prst="round1Rect">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oppins"/>
              <a:ea typeface="Poppins"/>
              <a:cs typeface="Poppins"/>
              <a:sym typeface="Poppins"/>
            </a:endParaRPr>
          </a:p>
        </p:txBody>
      </p:sp>
      <p:sp>
        <p:nvSpPr>
          <p:cNvPr id="375" name="Google Shape;375;g1055f415ce6_2_24"/>
          <p:cNvSpPr/>
          <p:nvPr/>
        </p:nvSpPr>
        <p:spPr>
          <a:xfrm>
            <a:off x="874700" y="2514600"/>
            <a:ext cx="10622100" cy="3712500"/>
          </a:xfrm>
          <a:prstGeom prst="roundRect">
            <a:avLst>
              <a:gd fmla="val 2308" name="adj"/>
            </a:avLst>
          </a:prstGeom>
          <a:solidFill>
            <a:srgbClr val="FFFFFF"/>
          </a:solidFill>
          <a:ln>
            <a:noFill/>
          </a:ln>
          <a:effectLst>
            <a:outerShdw blurRad="12700" rotWithShape="0" algn="ctr" dir="5400000" dist="12700">
              <a:srgbClr val="000000">
                <a:alpha val="7843"/>
              </a:srgbClr>
            </a:outerShdw>
          </a:effectLst>
        </p:spPr>
        <p:txBody>
          <a:bodyPr anchorCtr="0" anchor="ctr" bIns="0" lIns="720000" spcFirstLastPara="1" rIns="720000" wrap="square" tIns="0">
            <a:noAutofit/>
          </a:bodyPr>
          <a:lstStyle/>
          <a:p>
            <a:pPr indent="0" lvl="0" marL="0" marR="0" rtl="0" algn="ctr">
              <a:lnSpc>
                <a:spcPct val="130000"/>
              </a:lnSpc>
              <a:spcBef>
                <a:spcPts val="1000"/>
              </a:spcBef>
              <a:spcAft>
                <a:spcPts val="0"/>
              </a:spcAft>
              <a:buClr>
                <a:srgbClr val="000000"/>
              </a:buClr>
              <a:buSzPts val="1300"/>
              <a:buFont typeface="Arial"/>
              <a:buNone/>
            </a:pPr>
            <a:r>
              <a:rPr b="0" i="0" lang="en-US" sz="1300" u="none" cap="none" strike="noStrike">
                <a:solidFill>
                  <a:schemeClr val="dk1"/>
                </a:solidFill>
                <a:latin typeface="Poppins"/>
                <a:ea typeface="Poppins"/>
                <a:cs typeface="Poppins"/>
                <a:sym typeface="Poppins"/>
              </a:rPr>
              <a:t> </a:t>
            </a:r>
            <a:endParaRPr b="0" i="0" sz="1300" u="none" cap="none" strike="noStrike">
              <a:solidFill>
                <a:schemeClr val="dk1"/>
              </a:solidFill>
              <a:latin typeface="Poppins"/>
              <a:ea typeface="Poppins"/>
              <a:cs typeface="Poppins"/>
              <a:sym typeface="Poppins"/>
            </a:endParaRPr>
          </a:p>
          <a:p>
            <a:pPr indent="0" lvl="0" marL="0" marR="0" rtl="0" algn="ctr">
              <a:lnSpc>
                <a:spcPct val="130000"/>
              </a:lnSpc>
              <a:spcBef>
                <a:spcPts val="1000"/>
              </a:spcBef>
              <a:spcAft>
                <a:spcPts val="0"/>
              </a:spcAft>
              <a:buClr>
                <a:srgbClr val="000000"/>
              </a:buClr>
              <a:buSzPts val="1300"/>
              <a:buFont typeface="Arial"/>
              <a:buNone/>
            </a:pPr>
            <a:r>
              <a:t/>
            </a:r>
            <a:endParaRPr b="0" i="0" sz="1300" u="none" cap="none" strike="noStrike">
              <a:solidFill>
                <a:schemeClr val="dk1"/>
              </a:solidFill>
              <a:latin typeface="Poppins"/>
              <a:ea typeface="Poppins"/>
              <a:cs typeface="Poppins"/>
              <a:sym typeface="Poppins"/>
            </a:endParaRPr>
          </a:p>
          <a:p>
            <a:pPr indent="0" lvl="0" marL="0" marR="0" rtl="0" algn="ctr">
              <a:lnSpc>
                <a:spcPct val="130000"/>
              </a:lnSpc>
              <a:spcBef>
                <a:spcPts val="0"/>
              </a:spcBef>
              <a:spcAft>
                <a:spcPts val="0"/>
              </a:spcAft>
              <a:buClr>
                <a:srgbClr val="000000"/>
              </a:buClr>
              <a:buSzPts val="3200"/>
              <a:buFont typeface="Arial"/>
              <a:buNone/>
            </a:pPr>
            <a:r>
              <a:rPr b="0" i="0" lang="en-US" sz="3200" u="none" cap="none" strike="noStrike">
                <a:solidFill>
                  <a:schemeClr val="dk1"/>
                </a:solidFill>
                <a:latin typeface="Inter Black"/>
                <a:ea typeface="Inter Black"/>
                <a:cs typeface="Inter Black"/>
                <a:sym typeface="Inter Black"/>
              </a:rPr>
              <a:t>How well do you know the world’s biggest website?</a:t>
            </a:r>
            <a:endParaRPr b="0" i="0" sz="3200" u="none" cap="none" strike="noStrike">
              <a:solidFill>
                <a:schemeClr val="dk1"/>
              </a:solidFill>
              <a:latin typeface="Inter Black"/>
              <a:ea typeface="Inter Black"/>
              <a:cs typeface="Inter Black"/>
              <a:sym typeface="Inter Black"/>
            </a:endParaRPr>
          </a:p>
          <a:p>
            <a:pPr indent="0" lvl="0" marL="0" marR="0" rtl="0" algn="ctr">
              <a:lnSpc>
                <a:spcPct val="130000"/>
              </a:lnSpc>
              <a:spcBef>
                <a:spcPts val="0"/>
              </a:spcBef>
              <a:spcAft>
                <a:spcPts val="0"/>
              </a:spcAft>
              <a:buClr>
                <a:srgbClr val="000000"/>
              </a:buClr>
              <a:buSzPts val="3200"/>
              <a:buFont typeface="Arial"/>
              <a:buNone/>
            </a:pPr>
            <a:r>
              <a:t/>
            </a:r>
            <a:endParaRPr b="0" i="0" sz="3200" u="none" cap="none" strike="noStrike">
              <a:solidFill>
                <a:schemeClr val="dk1"/>
              </a:solidFill>
              <a:latin typeface="Inter"/>
              <a:ea typeface="Inter"/>
              <a:cs typeface="Inter"/>
              <a:sym typeface="Int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200"/>
                                  </p:stCondLst>
                                  <p:childTnLst>
                                    <p:set>
                                      <p:cBhvr>
                                        <p:cTn dur="1" fill="hold">
                                          <p:stCondLst>
                                            <p:cond delay="0"/>
                                          </p:stCondLst>
                                        </p:cTn>
                                        <p:tgtEl>
                                          <p:spTgt spid="375"/>
                                        </p:tgtEl>
                                        <p:attrNameLst>
                                          <p:attrName>style.visibility</p:attrName>
                                        </p:attrNameLst>
                                      </p:cBhvr>
                                      <p:to>
                                        <p:strVal val="visible"/>
                                      </p:to>
                                    </p:set>
                                    <p:animEffect filter="fade" transition="in">
                                      <p:cBhvr>
                                        <p:cTn dur="2000"/>
                                        <p:tgtEl>
                                          <p:spTgt spid="3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gfb4095fa36_0_346"/>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381" name="Google Shape;381;gfb4095fa36_0_346"/>
          <p:cNvSpPr txBox="1"/>
          <p:nvPr/>
        </p:nvSpPr>
        <p:spPr>
          <a:xfrm>
            <a:off x="874725" y="2059450"/>
            <a:ext cx="4788300" cy="44253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Facebook is the world’s most popular web site</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The average user spends 50 minutes a day on Facebook</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It is very popular but it is also very competitive</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Video and photos are most visible in people’s newsfeeds</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Publish an update 3 or 4 times a week</a:t>
            </a:r>
            <a:endParaRPr b="0" i="0" sz="1900" u="none" cap="none" strike="noStrike">
              <a:solidFill>
                <a:srgbClr val="000000"/>
              </a:solidFill>
              <a:latin typeface="Poppins"/>
              <a:ea typeface="Poppins"/>
              <a:cs typeface="Poppins"/>
              <a:sym typeface="Poppins"/>
            </a:endParaRPr>
          </a:p>
        </p:txBody>
      </p:sp>
      <p:sp>
        <p:nvSpPr>
          <p:cNvPr id="382" name="Google Shape;382;gfb4095fa36_0_346"/>
          <p:cNvSpPr txBox="1"/>
          <p:nvPr>
            <p:ph idx="4294967295" type="ctrTitle"/>
          </p:nvPr>
        </p:nvSpPr>
        <p:spPr>
          <a:xfrm>
            <a:off x="874725" y="662050"/>
            <a:ext cx="4788300" cy="1003800"/>
          </a:xfrm>
          <a:prstGeom prst="rect">
            <a:avLst/>
          </a:prstGeom>
          <a:noFill/>
          <a:ln>
            <a:noFill/>
          </a:ln>
        </p:spPr>
        <p:txBody>
          <a:bodyPr anchorCtr="0" anchor="t" bIns="0" lIns="0" spcFirstLastPara="1" rIns="0" wrap="square" tIns="0">
            <a:normAutofit fontScale="90000"/>
          </a:bodyPr>
          <a:lstStyle/>
          <a:p>
            <a:pPr indent="0" lvl="0" marL="0" marR="0" rtl="0" algn="l">
              <a:lnSpc>
                <a:spcPct val="90000"/>
              </a:lnSpc>
              <a:spcBef>
                <a:spcPts val="0"/>
              </a:spcBef>
              <a:spcAft>
                <a:spcPts val="0"/>
              </a:spcAft>
              <a:buClr>
                <a:schemeClr val="dk1"/>
              </a:buClr>
              <a:buSzPct val="111111"/>
              <a:buFont typeface="Inter Black"/>
              <a:buNone/>
            </a:pPr>
            <a:r>
              <a:rPr b="0" i="0" lang="en-US" sz="4400" u="none" cap="none" strike="noStrike">
                <a:solidFill>
                  <a:schemeClr val="dk1"/>
                </a:solidFill>
                <a:latin typeface="Inter Black"/>
                <a:ea typeface="Inter Black"/>
                <a:cs typeface="Inter Black"/>
                <a:sym typeface="Inter Black"/>
              </a:rPr>
              <a:t>Introduction to Facebook</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ct val="111111"/>
              <a:buFont typeface="Inter Black"/>
              <a:buNone/>
            </a:pPr>
            <a:r>
              <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ct val="111111"/>
              <a:buFont typeface="Inter Black"/>
              <a:buNone/>
            </a:pPr>
            <a:r>
              <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ct val="111111"/>
              <a:buFont typeface="Inter Black"/>
              <a:buNone/>
            </a:pPr>
            <a:r>
              <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ct val="111111"/>
              <a:buFont typeface="Inter Black"/>
              <a:buNone/>
            </a:pPr>
            <a:r>
              <a:t/>
            </a:r>
            <a:endParaRPr b="0" i="0" sz="4400" u="none" cap="none" strike="noStrike">
              <a:solidFill>
                <a:schemeClr val="dk1"/>
              </a:solidFill>
              <a:latin typeface="Inter Black"/>
              <a:ea typeface="Inter Black"/>
              <a:cs typeface="Inter Black"/>
              <a:sym typeface="Inter Black"/>
            </a:endParaRPr>
          </a:p>
        </p:txBody>
      </p:sp>
      <p:pic>
        <p:nvPicPr>
          <p:cNvPr id="383" name="Google Shape;383;gfb4095fa36_0_346"/>
          <p:cNvPicPr preferRelativeResize="0"/>
          <p:nvPr/>
        </p:nvPicPr>
        <p:blipFill rotWithShape="1">
          <a:blip r:embed="rId3">
            <a:alphaModFix/>
          </a:blip>
          <a:srcRect b="0" l="0" r="0" t="0"/>
          <a:stretch/>
        </p:blipFill>
        <p:spPr>
          <a:xfrm>
            <a:off x="8552125" y="863944"/>
            <a:ext cx="1123950" cy="1123950"/>
          </a:xfrm>
          <a:prstGeom prst="rect">
            <a:avLst/>
          </a:prstGeom>
          <a:noFill/>
          <a:ln>
            <a:noFill/>
          </a:ln>
        </p:spPr>
      </p:pic>
      <p:sp>
        <p:nvSpPr>
          <p:cNvPr id="384" name="Google Shape;384;gfb4095fa36_0_346"/>
          <p:cNvSpPr txBox="1"/>
          <p:nvPr/>
        </p:nvSpPr>
        <p:spPr>
          <a:xfrm>
            <a:off x="6692025" y="2532450"/>
            <a:ext cx="4015200" cy="1354500"/>
          </a:xfrm>
          <a:prstGeom prst="rect">
            <a:avLst/>
          </a:prstGeom>
          <a:solidFill>
            <a:srgbClr val="FCE5CD"/>
          </a:solid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Personalise your slides: add screenshot of a Facebook user</a:t>
            </a:r>
            <a:endParaRPr b="0" i="0" sz="1900" u="none" cap="none" strike="noStrike">
              <a:solidFill>
                <a:srgbClr val="000000"/>
              </a:solidFill>
              <a:latin typeface="Poppins"/>
              <a:ea typeface="Poppins"/>
              <a:cs typeface="Poppins"/>
              <a:sym typeface="Poppi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gf62e626356_0_149"/>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390" name="Google Shape;390;gf62e626356_0_149"/>
          <p:cNvSpPr txBox="1"/>
          <p:nvPr/>
        </p:nvSpPr>
        <p:spPr>
          <a:xfrm>
            <a:off x="944725" y="2682575"/>
            <a:ext cx="4788300" cy="13545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What would your marketing personas want to learn about you as a person?</a:t>
            </a:r>
            <a:endParaRPr b="0" i="0" sz="1900" u="none" cap="none" strike="noStrike">
              <a:solidFill>
                <a:srgbClr val="000000"/>
              </a:solidFill>
              <a:latin typeface="Poppins"/>
              <a:ea typeface="Poppins"/>
              <a:cs typeface="Poppins"/>
              <a:sym typeface="Poppins"/>
            </a:endParaRPr>
          </a:p>
        </p:txBody>
      </p:sp>
      <p:sp>
        <p:nvSpPr>
          <p:cNvPr id="391" name="Google Shape;391;gf62e626356_0_149"/>
          <p:cNvSpPr txBox="1"/>
          <p:nvPr>
            <p:ph idx="4294967295" type="ctrTitle"/>
          </p:nvPr>
        </p:nvSpPr>
        <p:spPr>
          <a:xfrm>
            <a:off x="944725" y="1055500"/>
            <a:ext cx="5752800" cy="1941600"/>
          </a:xfrm>
          <a:prstGeom prst="rect">
            <a:avLst/>
          </a:prstGeom>
          <a:noFill/>
          <a:ln>
            <a:noFill/>
          </a:ln>
        </p:spPr>
        <p:txBody>
          <a:bodyPr anchorCtr="0" anchor="t" bIns="0" lIns="0" spcFirstLastPara="1" rIns="0" wrap="square" tIns="0">
            <a:normAutofit fontScale="90000"/>
          </a:bodyPr>
          <a:lstStyle/>
          <a:p>
            <a:pPr indent="0" lvl="0" marL="0" marR="0" rtl="0" algn="l">
              <a:lnSpc>
                <a:spcPct val="90000"/>
              </a:lnSpc>
              <a:spcBef>
                <a:spcPts val="0"/>
              </a:spcBef>
              <a:spcAft>
                <a:spcPts val="0"/>
              </a:spcAft>
              <a:buClr>
                <a:schemeClr val="dk1"/>
              </a:buClr>
              <a:buSzPct val="111111"/>
              <a:buFont typeface="Inter Black"/>
              <a:buNone/>
            </a:pPr>
            <a:r>
              <a:rPr b="0" i="0" lang="en-US" sz="4400" u="none" cap="none" strike="noStrike">
                <a:solidFill>
                  <a:schemeClr val="dk1"/>
                </a:solidFill>
                <a:latin typeface="Inter Black"/>
                <a:ea typeface="Inter Black"/>
                <a:cs typeface="Inter Black"/>
                <a:sym typeface="Inter Black"/>
              </a:rPr>
              <a:t>Your personal profile - Best Practices</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ct val="111111"/>
              <a:buFont typeface="Inter Black"/>
              <a:buNone/>
            </a:pPr>
            <a:r>
              <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ct val="111111"/>
              <a:buFont typeface="Inter Black"/>
              <a:buNone/>
            </a:pPr>
            <a:r>
              <a:t/>
            </a:r>
            <a:endParaRPr b="0" i="0" sz="4400" u="none" cap="none" strike="noStrike">
              <a:solidFill>
                <a:schemeClr val="dk1"/>
              </a:solidFill>
              <a:latin typeface="Inter Black"/>
              <a:ea typeface="Inter Black"/>
              <a:cs typeface="Inter Black"/>
              <a:sym typeface="Inter Black"/>
            </a:endParaRPr>
          </a:p>
        </p:txBody>
      </p:sp>
      <p:pic>
        <p:nvPicPr>
          <p:cNvPr id="392" name="Google Shape;392;gf62e626356_0_149"/>
          <p:cNvPicPr preferRelativeResize="0"/>
          <p:nvPr/>
        </p:nvPicPr>
        <p:blipFill rotWithShape="1">
          <a:blip r:embed="rId3">
            <a:alphaModFix/>
          </a:blip>
          <a:srcRect b="0" l="0" r="0" t="0"/>
          <a:stretch/>
        </p:blipFill>
        <p:spPr>
          <a:xfrm>
            <a:off x="9785025" y="541894"/>
            <a:ext cx="1123950" cy="1123950"/>
          </a:xfrm>
          <a:prstGeom prst="rect">
            <a:avLst/>
          </a:prstGeom>
          <a:noFill/>
          <a:ln>
            <a:noFill/>
          </a:ln>
        </p:spPr>
      </p:pic>
      <p:pic>
        <p:nvPicPr>
          <p:cNvPr id="393" name="Google Shape;393;gf62e626356_0_149"/>
          <p:cNvPicPr preferRelativeResize="0"/>
          <p:nvPr/>
        </p:nvPicPr>
        <p:blipFill rotWithShape="1">
          <a:blip r:embed="rId4">
            <a:alphaModFix/>
          </a:blip>
          <a:srcRect b="0" l="0" r="0" t="0"/>
          <a:stretch/>
        </p:blipFill>
        <p:spPr>
          <a:xfrm>
            <a:off x="9497694" y="4385775"/>
            <a:ext cx="1905732" cy="1423875"/>
          </a:xfrm>
          <a:prstGeom prst="rect">
            <a:avLst/>
          </a:prstGeom>
          <a:noFill/>
          <a:ln>
            <a:noFill/>
          </a:ln>
        </p:spPr>
      </p:pic>
      <p:pic>
        <p:nvPicPr>
          <p:cNvPr id="394" name="Google Shape;394;gf62e626356_0_149"/>
          <p:cNvPicPr preferRelativeResize="0"/>
          <p:nvPr/>
        </p:nvPicPr>
        <p:blipFill rotWithShape="1">
          <a:blip r:embed="rId5">
            <a:alphaModFix/>
          </a:blip>
          <a:srcRect b="0" l="0" r="0" t="0"/>
          <a:stretch/>
        </p:blipFill>
        <p:spPr>
          <a:xfrm>
            <a:off x="9442975" y="2635060"/>
            <a:ext cx="1905725" cy="1284292"/>
          </a:xfrm>
          <a:prstGeom prst="rect">
            <a:avLst/>
          </a:prstGeom>
          <a:noFill/>
          <a:ln>
            <a:noFill/>
          </a:ln>
        </p:spPr>
      </p:pic>
      <p:pic>
        <p:nvPicPr>
          <p:cNvPr id="395" name="Google Shape;395;gf62e626356_0_149"/>
          <p:cNvPicPr preferRelativeResize="0"/>
          <p:nvPr/>
        </p:nvPicPr>
        <p:blipFill rotWithShape="1">
          <a:blip r:embed="rId6">
            <a:alphaModFix/>
          </a:blip>
          <a:srcRect b="0" l="0" r="0" t="0"/>
          <a:stretch/>
        </p:blipFill>
        <p:spPr>
          <a:xfrm>
            <a:off x="7428925" y="2586502"/>
            <a:ext cx="1473000" cy="1341070"/>
          </a:xfrm>
          <a:prstGeom prst="rect">
            <a:avLst/>
          </a:prstGeom>
          <a:noFill/>
          <a:ln>
            <a:noFill/>
          </a:ln>
        </p:spPr>
      </p:pic>
      <p:pic>
        <p:nvPicPr>
          <p:cNvPr id="396" name="Google Shape;396;gf62e626356_0_149"/>
          <p:cNvPicPr preferRelativeResize="0"/>
          <p:nvPr/>
        </p:nvPicPr>
        <p:blipFill rotWithShape="1">
          <a:blip r:embed="rId7">
            <a:alphaModFix/>
          </a:blip>
          <a:srcRect b="0" l="0" r="0" t="0"/>
          <a:stretch/>
        </p:blipFill>
        <p:spPr>
          <a:xfrm>
            <a:off x="7580975" y="4522688"/>
            <a:ext cx="1473000" cy="12869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gf659af9e54_0_112"/>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402" name="Google Shape;402;gf659af9e54_0_112"/>
          <p:cNvSpPr txBox="1"/>
          <p:nvPr/>
        </p:nvSpPr>
        <p:spPr>
          <a:xfrm>
            <a:off x="944725" y="3117750"/>
            <a:ext cx="5440800" cy="3586500"/>
          </a:xfrm>
          <a:prstGeom prst="rect">
            <a:avLst/>
          </a:prstGeom>
          <a:noFill/>
          <a:ln>
            <a:noFill/>
          </a:ln>
        </p:spPr>
        <p:txBody>
          <a:bodyPr anchorCtr="0" anchor="t" bIns="91425" lIns="91425" spcFirstLastPara="1" rIns="91425" wrap="square" tIns="91425">
            <a:spAutoFit/>
          </a:bodyPr>
          <a:lstStyle/>
          <a:p>
            <a:pPr indent="-336550" lvl="0" marL="457200" marR="0" rtl="0" algn="l">
              <a:lnSpc>
                <a:spcPct val="150000"/>
              </a:lnSpc>
              <a:spcBef>
                <a:spcPts val="0"/>
              </a:spcBef>
              <a:spcAft>
                <a:spcPts val="0"/>
              </a:spcAft>
              <a:buClr>
                <a:srgbClr val="000000"/>
              </a:buClr>
              <a:buSzPts val="1700"/>
              <a:buFont typeface="Poppins"/>
              <a:buChar char="✔"/>
            </a:pPr>
            <a:r>
              <a:rPr b="0" i="0" lang="en-US" sz="1700" u="none" cap="none" strike="noStrike">
                <a:solidFill>
                  <a:srgbClr val="000000"/>
                </a:solidFill>
                <a:latin typeface="Poppins"/>
                <a:ea typeface="Poppins"/>
                <a:cs typeface="Poppins"/>
                <a:sym typeface="Poppins"/>
              </a:rPr>
              <a:t>It is common for clients and employers to look you up on social media. </a:t>
            </a:r>
            <a:endParaRPr b="0" i="0" sz="1700" u="none" cap="none" strike="noStrike">
              <a:solidFill>
                <a:srgbClr val="000000"/>
              </a:solidFill>
              <a:latin typeface="Poppins"/>
              <a:ea typeface="Poppins"/>
              <a:cs typeface="Poppins"/>
              <a:sym typeface="Poppins"/>
            </a:endParaRPr>
          </a:p>
          <a:p>
            <a:pPr indent="-336550" lvl="0" marL="457200" marR="0" rtl="0" algn="l">
              <a:lnSpc>
                <a:spcPct val="150000"/>
              </a:lnSpc>
              <a:spcBef>
                <a:spcPts val="0"/>
              </a:spcBef>
              <a:spcAft>
                <a:spcPts val="0"/>
              </a:spcAft>
              <a:buClr>
                <a:srgbClr val="000000"/>
              </a:buClr>
              <a:buSzPts val="1700"/>
              <a:buFont typeface="Poppins"/>
              <a:buChar char="✔"/>
            </a:pPr>
            <a:r>
              <a:rPr b="0" i="0" lang="en-US" sz="1700" u="none" cap="none" strike="noStrike">
                <a:solidFill>
                  <a:srgbClr val="000000"/>
                </a:solidFill>
                <a:latin typeface="Poppins"/>
                <a:ea typeface="Poppins"/>
                <a:cs typeface="Poppins"/>
                <a:sym typeface="Poppins"/>
              </a:rPr>
              <a:t>Don’t accept a friend request without checking who the person is.</a:t>
            </a:r>
            <a:endParaRPr b="0" i="0" sz="1700" u="none" cap="none" strike="noStrike">
              <a:solidFill>
                <a:srgbClr val="000000"/>
              </a:solidFill>
              <a:latin typeface="Poppins"/>
              <a:ea typeface="Poppins"/>
              <a:cs typeface="Poppins"/>
              <a:sym typeface="Poppins"/>
            </a:endParaRPr>
          </a:p>
          <a:p>
            <a:pPr indent="-336550" lvl="0" marL="457200" marR="0" rtl="0" algn="l">
              <a:lnSpc>
                <a:spcPct val="150000"/>
              </a:lnSpc>
              <a:spcBef>
                <a:spcPts val="0"/>
              </a:spcBef>
              <a:spcAft>
                <a:spcPts val="0"/>
              </a:spcAft>
              <a:buClr>
                <a:srgbClr val="000000"/>
              </a:buClr>
              <a:buSzPts val="1700"/>
              <a:buFont typeface="Poppins"/>
              <a:buChar char="✔"/>
            </a:pPr>
            <a:r>
              <a:rPr b="0" i="0" lang="en-US" sz="1700" u="none" cap="none" strike="noStrike">
                <a:solidFill>
                  <a:srgbClr val="000000"/>
                </a:solidFill>
                <a:latin typeface="Poppins"/>
                <a:ea typeface="Poppins"/>
                <a:cs typeface="Poppins"/>
                <a:sym typeface="Poppins"/>
              </a:rPr>
              <a:t>Be selective in what you post online. Or select the audience.</a:t>
            </a:r>
            <a:endParaRPr b="0" i="0" sz="1700" u="none" cap="none" strike="noStrike">
              <a:solidFill>
                <a:srgbClr val="000000"/>
              </a:solidFill>
              <a:latin typeface="Poppins"/>
              <a:ea typeface="Poppins"/>
              <a:cs typeface="Poppins"/>
              <a:sym typeface="Poppins"/>
            </a:endParaRPr>
          </a:p>
          <a:p>
            <a:pPr indent="-336550" lvl="0" marL="457200" marR="0" rtl="0" algn="l">
              <a:lnSpc>
                <a:spcPct val="150000"/>
              </a:lnSpc>
              <a:spcBef>
                <a:spcPts val="0"/>
              </a:spcBef>
              <a:spcAft>
                <a:spcPts val="0"/>
              </a:spcAft>
              <a:buClr>
                <a:srgbClr val="000000"/>
              </a:buClr>
              <a:buSzPts val="1700"/>
              <a:buFont typeface="Poppins"/>
              <a:buChar char="✔"/>
            </a:pPr>
            <a:r>
              <a:rPr b="0" i="0" lang="en-US" sz="1700" u="none" cap="none" strike="noStrike">
                <a:solidFill>
                  <a:srgbClr val="000000"/>
                </a:solidFill>
                <a:latin typeface="Poppins"/>
                <a:ea typeface="Poppins"/>
                <a:cs typeface="Poppins"/>
                <a:sym typeface="Poppins"/>
              </a:rPr>
              <a:t>If you promote your company on your personal Facebook page, be aware that you have a certain responsibility to be positive. </a:t>
            </a:r>
            <a:endParaRPr b="0" i="0" sz="1700" u="none" cap="none" strike="noStrike">
              <a:solidFill>
                <a:srgbClr val="000000"/>
              </a:solidFill>
              <a:latin typeface="Poppins"/>
              <a:ea typeface="Poppins"/>
              <a:cs typeface="Poppins"/>
              <a:sym typeface="Poppins"/>
            </a:endParaRPr>
          </a:p>
        </p:txBody>
      </p:sp>
      <p:sp>
        <p:nvSpPr>
          <p:cNvPr id="403" name="Google Shape;403;gf659af9e54_0_112"/>
          <p:cNvSpPr txBox="1"/>
          <p:nvPr>
            <p:ph idx="4294967295" type="ctrTitle"/>
          </p:nvPr>
        </p:nvSpPr>
        <p:spPr>
          <a:xfrm>
            <a:off x="1004150" y="862425"/>
            <a:ext cx="5752800" cy="1941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chemeClr val="dk1"/>
              </a:buClr>
              <a:buSzPts val="4400"/>
              <a:buFont typeface="Inter Black"/>
              <a:buNone/>
            </a:pPr>
            <a:r>
              <a:rPr b="0" i="0" lang="en-US" sz="4400" u="none" cap="none" strike="noStrike">
                <a:solidFill>
                  <a:schemeClr val="dk1"/>
                </a:solidFill>
                <a:latin typeface="Inter Black"/>
                <a:ea typeface="Inter Black"/>
                <a:cs typeface="Inter Black"/>
                <a:sym typeface="Inter Black"/>
              </a:rPr>
              <a:t>Personal branding and managing your reputation online</a:t>
            </a:r>
            <a:endParaRPr b="0" i="0" sz="4400" u="none" cap="none" strike="noStrike">
              <a:solidFill>
                <a:schemeClr val="dk1"/>
              </a:solidFill>
              <a:latin typeface="Inter Black"/>
              <a:ea typeface="Inter Black"/>
              <a:cs typeface="Inter Black"/>
              <a:sym typeface="Inter Black"/>
            </a:endParaRPr>
          </a:p>
        </p:txBody>
      </p:sp>
      <p:pic>
        <p:nvPicPr>
          <p:cNvPr id="404" name="Google Shape;404;gf659af9e54_0_112"/>
          <p:cNvPicPr preferRelativeResize="0"/>
          <p:nvPr/>
        </p:nvPicPr>
        <p:blipFill rotWithShape="1">
          <a:blip r:embed="rId3">
            <a:alphaModFix/>
          </a:blip>
          <a:srcRect b="0" l="0" r="0" t="0"/>
          <a:stretch/>
        </p:blipFill>
        <p:spPr>
          <a:xfrm>
            <a:off x="9785025" y="541894"/>
            <a:ext cx="1123950" cy="1123950"/>
          </a:xfrm>
          <a:prstGeom prst="rect">
            <a:avLst/>
          </a:prstGeom>
          <a:noFill/>
          <a:ln>
            <a:noFill/>
          </a:ln>
        </p:spPr>
      </p:pic>
      <p:sp>
        <p:nvSpPr>
          <p:cNvPr id="405" name="Google Shape;405;gf659af9e54_0_112"/>
          <p:cNvSpPr txBox="1"/>
          <p:nvPr/>
        </p:nvSpPr>
        <p:spPr>
          <a:xfrm>
            <a:off x="7031475" y="3117750"/>
            <a:ext cx="4015200" cy="1354500"/>
          </a:xfrm>
          <a:prstGeom prst="rect">
            <a:avLst/>
          </a:prstGeom>
          <a:solidFill>
            <a:srgbClr val="FCE5CD"/>
          </a:solid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Personalise your slides: add screenshot of a typical Facebook post</a:t>
            </a:r>
            <a:endParaRPr b="0" i="0" sz="1900" u="none" cap="none" strike="noStrike">
              <a:solidFill>
                <a:srgbClr val="000000"/>
              </a:solidFill>
              <a:latin typeface="Poppins"/>
              <a:ea typeface="Poppins"/>
              <a:cs typeface="Poppins"/>
              <a:sym typeface="Poppi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gf62e626356_0_423"/>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411" name="Google Shape;411;gf62e626356_0_423"/>
          <p:cNvSpPr txBox="1"/>
          <p:nvPr/>
        </p:nvSpPr>
        <p:spPr>
          <a:xfrm>
            <a:off x="944725" y="2751750"/>
            <a:ext cx="4788300" cy="13545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What would your marketing personas want to learn about your business on Facebook?</a:t>
            </a:r>
            <a:endParaRPr b="0" i="0" sz="1900" u="none" cap="none" strike="noStrike">
              <a:solidFill>
                <a:srgbClr val="000000"/>
              </a:solidFill>
              <a:latin typeface="Poppins"/>
              <a:ea typeface="Poppins"/>
              <a:cs typeface="Poppins"/>
              <a:sym typeface="Poppins"/>
            </a:endParaRPr>
          </a:p>
        </p:txBody>
      </p:sp>
      <p:sp>
        <p:nvSpPr>
          <p:cNvPr id="412" name="Google Shape;412;gf62e626356_0_423"/>
          <p:cNvSpPr txBox="1"/>
          <p:nvPr>
            <p:ph idx="4294967295" type="ctrTitle"/>
          </p:nvPr>
        </p:nvSpPr>
        <p:spPr>
          <a:xfrm>
            <a:off x="944725" y="1055500"/>
            <a:ext cx="5322000" cy="1941600"/>
          </a:xfrm>
          <a:prstGeom prst="rect">
            <a:avLst/>
          </a:prstGeom>
          <a:noFill/>
          <a:ln>
            <a:noFill/>
          </a:ln>
        </p:spPr>
        <p:txBody>
          <a:bodyPr anchorCtr="0" anchor="t" bIns="0" lIns="0" spcFirstLastPara="1" rIns="0" wrap="square" tIns="0">
            <a:normAutofit fontScale="90000"/>
          </a:bodyPr>
          <a:lstStyle/>
          <a:p>
            <a:pPr indent="0" lvl="0" marL="0" marR="0" rtl="0" algn="l">
              <a:lnSpc>
                <a:spcPct val="90000"/>
              </a:lnSpc>
              <a:spcBef>
                <a:spcPts val="0"/>
              </a:spcBef>
              <a:spcAft>
                <a:spcPts val="0"/>
              </a:spcAft>
              <a:buClr>
                <a:schemeClr val="dk1"/>
              </a:buClr>
              <a:buSzPct val="111111"/>
              <a:buFont typeface="Inter Black"/>
              <a:buNone/>
            </a:pPr>
            <a:r>
              <a:rPr b="0" i="0" lang="en-US" sz="4400" u="none" cap="none" strike="noStrike">
                <a:solidFill>
                  <a:schemeClr val="dk1"/>
                </a:solidFill>
                <a:latin typeface="Inter Black"/>
                <a:ea typeface="Inter Black"/>
                <a:cs typeface="Inter Black"/>
                <a:sym typeface="Inter Black"/>
              </a:rPr>
              <a:t>Your Business Page - Best Practices</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ct val="111111"/>
              <a:buFont typeface="Inter Black"/>
              <a:buNone/>
            </a:pPr>
            <a:r>
              <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ct val="111111"/>
              <a:buFont typeface="Inter Black"/>
              <a:buNone/>
            </a:pPr>
            <a:r>
              <a:t/>
            </a:r>
            <a:endParaRPr b="0" i="0" sz="4400" u="none" cap="none" strike="noStrike">
              <a:solidFill>
                <a:schemeClr val="dk1"/>
              </a:solidFill>
              <a:latin typeface="Inter Black"/>
              <a:ea typeface="Inter Black"/>
              <a:cs typeface="Inter Black"/>
              <a:sym typeface="Inter Black"/>
            </a:endParaRPr>
          </a:p>
        </p:txBody>
      </p:sp>
      <p:pic>
        <p:nvPicPr>
          <p:cNvPr id="413" name="Google Shape;413;gf62e626356_0_423"/>
          <p:cNvPicPr preferRelativeResize="0"/>
          <p:nvPr/>
        </p:nvPicPr>
        <p:blipFill rotWithShape="1">
          <a:blip r:embed="rId3">
            <a:alphaModFix/>
          </a:blip>
          <a:srcRect b="0" l="0" r="0" t="0"/>
          <a:stretch/>
        </p:blipFill>
        <p:spPr>
          <a:xfrm>
            <a:off x="9785025" y="541894"/>
            <a:ext cx="1123950" cy="1123950"/>
          </a:xfrm>
          <a:prstGeom prst="rect">
            <a:avLst/>
          </a:prstGeom>
          <a:noFill/>
          <a:ln>
            <a:noFill/>
          </a:ln>
        </p:spPr>
      </p:pic>
      <p:pic>
        <p:nvPicPr>
          <p:cNvPr id="414" name="Google Shape;414;gf62e626356_0_423"/>
          <p:cNvPicPr preferRelativeResize="0"/>
          <p:nvPr/>
        </p:nvPicPr>
        <p:blipFill rotWithShape="1">
          <a:blip r:embed="rId4">
            <a:alphaModFix/>
          </a:blip>
          <a:srcRect b="0" l="0" r="0" t="0"/>
          <a:stretch/>
        </p:blipFill>
        <p:spPr>
          <a:xfrm>
            <a:off x="9497694" y="4385775"/>
            <a:ext cx="1905732" cy="1423875"/>
          </a:xfrm>
          <a:prstGeom prst="rect">
            <a:avLst/>
          </a:prstGeom>
          <a:noFill/>
          <a:ln>
            <a:noFill/>
          </a:ln>
        </p:spPr>
      </p:pic>
      <p:pic>
        <p:nvPicPr>
          <p:cNvPr id="415" name="Google Shape;415;gf62e626356_0_423"/>
          <p:cNvPicPr preferRelativeResize="0"/>
          <p:nvPr/>
        </p:nvPicPr>
        <p:blipFill rotWithShape="1">
          <a:blip r:embed="rId5">
            <a:alphaModFix/>
          </a:blip>
          <a:srcRect b="0" l="0" r="0" t="0"/>
          <a:stretch/>
        </p:blipFill>
        <p:spPr>
          <a:xfrm>
            <a:off x="9442975" y="2635060"/>
            <a:ext cx="1905725" cy="1284292"/>
          </a:xfrm>
          <a:prstGeom prst="rect">
            <a:avLst/>
          </a:prstGeom>
          <a:noFill/>
          <a:ln>
            <a:noFill/>
          </a:ln>
        </p:spPr>
      </p:pic>
      <p:pic>
        <p:nvPicPr>
          <p:cNvPr id="416" name="Google Shape;416;gf62e626356_0_423"/>
          <p:cNvPicPr preferRelativeResize="0"/>
          <p:nvPr/>
        </p:nvPicPr>
        <p:blipFill rotWithShape="1">
          <a:blip r:embed="rId6">
            <a:alphaModFix/>
          </a:blip>
          <a:srcRect b="0" l="0" r="0" t="0"/>
          <a:stretch/>
        </p:blipFill>
        <p:spPr>
          <a:xfrm>
            <a:off x="7428925" y="2586502"/>
            <a:ext cx="1473000" cy="1341070"/>
          </a:xfrm>
          <a:prstGeom prst="rect">
            <a:avLst/>
          </a:prstGeom>
          <a:noFill/>
          <a:ln>
            <a:noFill/>
          </a:ln>
        </p:spPr>
      </p:pic>
      <p:pic>
        <p:nvPicPr>
          <p:cNvPr id="417" name="Google Shape;417;gf62e626356_0_423"/>
          <p:cNvPicPr preferRelativeResize="0"/>
          <p:nvPr/>
        </p:nvPicPr>
        <p:blipFill rotWithShape="1">
          <a:blip r:embed="rId7">
            <a:alphaModFix/>
          </a:blip>
          <a:srcRect b="0" l="0" r="0" t="0"/>
          <a:stretch/>
        </p:blipFill>
        <p:spPr>
          <a:xfrm>
            <a:off x="7580975" y="4522688"/>
            <a:ext cx="1473000" cy="12869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gfab9986f98_0_901"/>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424" name="Google Shape;424;gfab9986f98_0_901"/>
          <p:cNvSpPr txBox="1"/>
          <p:nvPr/>
        </p:nvSpPr>
        <p:spPr>
          <a:xfrm>
            <a:off x="1796485" y="3543737"/>
            <a:ext cx="8564400" cy="16500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2400"/>
              <a:buFont typeface="Arial"/>
              <a:buNone/>
            </a:pPr>
            <a:r>
              <a:rPr b="0" i="0" lang="en-US" sz="2400" u="none" cap="none" strike="noStrike">
                <a:solidFill>
                  <a:schemeClr val="dk1"/>
                </a:solidFill>
                <a:latin typeface="Inter Black"/>
                <a:ea typeface="Inter Black"/>
                <a:cs typeface="Inter Black"/>
                <a:sym typeface="Inter Black"/>
              </a:rPr>
              <a:t>Think of  Facebook and Instagram as one channel</a:t>
            </a:r>
            <a:endParaRPr b="0" i="0" sz="1400" u="none" cap="none" strike="noStrike">
              <a:solidFill>
                <a:srgbClr val="000000"/>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1900"/>
              <a:buFont typeface="Arial"/>
              <a:buNone/>
            </a:pPr>
            <a:r>
              <a:rPr b="0" i="0" lang="en-US" sz="1900" u="none" cap="none" strike="noStrike">
                <a:solidFill>
                  <a:srgbClr val="000000"/>
                </a:solidFill>
                <a:latin typeface="Poppins"/>
                <a:ea typeface="Poppins"/>
                <a:cs typeface="Poppins"/>
                <a:sym typeface="Poppins"/>
              </a:rPr>
              <a:t>Facebook and Instagram are becoming a unified marketing platform, with a central place from where you can manage your posts, advertising, Pages and Accounts.</a:t>
            </a:r>
            <a:endParaRPr b="0" i="0" sz="1900" u="none" cap="none" strike="noStrike">
              <a:solidFill>
                <a:srgbClr val="000000"/>
              </a:solidFill>
              <a:latin typeface="Poppins"/>
              <a:ea typeface="Poppins"/>
              <a:cs typeface="Poppins"/>
              <a:sym typeface="Poppins"/>
            </a:endParaRPr>
          </a:p>
        </p:txBody>
      </p:sp>
      <p:pic>
        <p:nvPicPr>
          <p:cNvPr id="425" name="Google Shape;425;gfab9986f98_0_901"/>
          <p:cNvPicPr preferRelativeResize="0"/>
          <p:nvPr/>
        </p:nvPicPr>
        <p:blipFill rotWithShape="1">
          <a:blip r:embed="rId3">
            <a:alphaModFix/>
          </a:blip>
          <a:srcRect b="0" l="0" r="0" t="0"/>
          <a:stretch/>
        </p:blipFill>
        <p:spPr>
          <a:xfrm>
            <a:off x="3175313" y="1295850"/>
            <a:ext cx="5806732" cy="1650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gfab9986f98_0_873"/>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432" name="Google Shape;432;gfab9986f98_0_873"/>
          <p:cNvSpPr txBox="1"/>
          <p:nvPr>
            <p:ph type="ctrTitle"/>
          </p:nvPr>
        </p:nvSpPr>
        <p:spPr>
          <a:xfrm>
            <a:off x="822025" y="467526"/>
            <a:ext cx="10622100" cy="1923300"/>
          </a:xfrm>
          <a:prstGeom prst="rect">
            <a:avLst/>
          </a:prstGeom>
          <a:noFill/>
          <a:ln>
            <a:noFill/>
          </a:ln>
        </p:spPr>
        <p:txBody>
          <a:bodyPr anchorCtr="0" anchor="t" bIns="0" lIns="0" spcFirstLastPara="1" rIns="0" wrap="square" tIns="0">
            <a:normAutofit/>
          </a:bodyPr>
          <a:lstStyle/>
          <a:p>
            <a:pPr indent="0" lvl="0" marL="0" rtl="0" algn="ctr">
              <a:lnSpc>
                <a:spcPct val="90000"/>
              </a:lnSpc>
              <a:spcBef>
                <a:spcPts val="0"/>
              </a:spcBef>
              <a:spcAft>
                <a:spcPts val="0"/>
              </a:spcAft>
              <a:buSzPts val="5600"/>
              <a:buNone/>
            </a:pPr>
            <a:r>
              <a:rPr lang="en-US"/>
              <a:t>Set yourself up for Success</a:t>
            </a:r>
            <a:endParaRPr/>
          </a:p>
        </p:txBody>
      </p:sp>
      <p:sp>
        <p:nvSpPr>
          <p:cNvPr id="433" name="Google Shape;433;gfab9986f98_0_873"/>
          <p:cNvSpPr txBox="1"/>
          <p:nvPr/>
        </p:nvSpPr>
        <p:spPr>
          <a:xfrm>
            <a:off x="1388538" y="1789168"/>
            <a:ext cx="9414900" cy="446400"/>
          </a:xfrm>
          <a:prstGeom prst="rect">
            <a:avLst/>
          </a:prstGeom>
          <a:solidFill>
            <a:schemeClr val="accent1"/>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chemeClr val="lt2"/>
                </a:solidFill>
                <a:latin typeface="Poppins"/>
                <a:ea typeface="Poppins"/>
                <a:cs typeface="Poppins"/>
                <a:sym typeface="Poppins"/>
              </a:rPr>
              <a:t>Your Personal profile</a:t>
            </a:r>
            <a:endParaRPr b="1" i="0" sz="1700" u="none" cap="none" strike="noStrike">
              <a:solidFill>
                <a:schemeClr val="lt2"/>
              </a:solidFill>
              <a:latin typeface="Poppins"/>
              <a:ea typeface="Poppins"/>
              <a:cs typeface="Poppins"/>
              <a:sym typeface="Poppins"/>
            </a:endParaRPr>
          </a:p>
        </p:txBody>
      </p:sp>
      <p:sp>
        <p:nvSpPr>
          <p:cNvPr id="434" name="Google Shape;434;gfab9986f98_0_873"/>
          <p:cNvSpPr txBox="1"/>
          <p:nvPr/>
        </p:nvSpPr>
        <p:spPr>
          <a:xfrm>
            <a:off x="1425613" y="2573368"/>
            <a:ext cx="9414900" cy="446400"/>
          </a:xfrm>
          <a:prstGeom prst="rect">
            <a:avLst/>
          </a:prstGeom>
          <a:solidFill>
            <a:schemeClr val="accent2"/>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chemeClr val="lt2"/>
                </a:solidFill>
                <a:latin typeface="Poppins"/>
                <a:ea typeface="Poppins"/>
                <a:cs typeface="Poppins"/>
                <a:sym typeface="Poppins"/>
              </a:rPr>
              <a:t>Facebook Business Manager</a:t>
            </a:r>
            <a:endParaRPr b="1" i="0" sz="1700" u="none" cap="none" strike="noStrike">
              <a:solidFill>
                <a:schemeClr val="lt2"/>
              </a:solidFill>
              <a:latin typeface="Poppins"/>
              <a:ea typeface="Poppins"/>
              <a:cs typeface="Poppins"/>
              <a:sym typeface="Poppins"/>
            </a:endParaRPr>
          </a:p>
        </p:txBody>
      </p:sp>
      <p:sp>
        <p:nvSpPr>
          <p:cNvPr id="435" name="Google Shape;435;gfab9986f98_0_873"/>
          <p:cNvSpPr txBox="1"/>
          <p:nvPr/>
        </p:nvSpPr>
        <p:spPr>
          <a:xfrm>
            <a:off x="1425625" y="3339150"/>
            <a:ext cx="9414900" cy="446400"/>
          </a:xfrm>
          <a:prstGeom prst="rect">
            <a:avLst/>
          </a:prstGeom>
          <a:solidFill>
            <a:schemeClr val="accent4"/>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chemeClr val="dk2"/>
                </a:solidFill>
                <a:latin typeface="Poppins"/>
                <a:ea typeface="Poppins"/>
                <a:cs typeface="Poppins"/>
                <a:sym typeface="Poppins"/>
              </a:rPr>
              <a:t>Business Account (Your Tour Company)</a:t>
            </a:r>
            <a:endParaRPr b="1" i="0" sz="1700" u="none" cap="none" strike="noStrike">
              <a:solidFill>
                <a:schemeClr val="dk2"/>
              </a:solidFill>
              <a:latin typeface="Poppins"/>
              <a:ea typeface="Poppins"/>
              <a:cs typeface="Poppins"/>
              <a:sym typeface="Poppins"/>
            </a:endParaRPr>
          </a:p>
        </p:txBody>
      </p:sp>
      <p:pic>
        <p:nvPicPr>
          <p:cNvPr id="436" name="Google Shape;436;gfab9986f98_0_873"/>
          <p:cNvPicPr preferRelativeResize="0"/>
          <p:nvPr/>
        </p:nvPicPr>
        <p:blipFill rotWithShape="1">
          <a:blip r:embed="rId3">
            <a:alphaModFix/>
          </a:blip>
          <a:srcRect b="0" l="0" r="0" t="0"/>
          <a:stretch/>
        </p:blipFill>
        <p:spPr>
          <a:xfrm>
            <a:off x="1928924" y="5244723"/>
            <a:ext cx="8334150" cy="1257525"/>
          </a:xfrm>
          <a:prstGeom prst="rect">
            <a:avLst/>
          </a:prstGeom>
          <a:noFill/>
          <a:ln>
            <a:noFill/>
          </a:ln>
        </p:spPr>
      </p:pic>
      <p:grpSp>
        <p:nvGrpSpPr>
          <p:cNvPr id="437" name="Google Shape;437;gfab9986f98_0_873"/>
          <p:cNvGrpSpPr/>
          <p:nvPr/>
        </p:nvGrpSpPr>
        <p:grpSpPr>
          <a:xfrm>
            <a:off x="3393770" y="4443660"/>
            <a:ext cx="5404443" cy="578238"/>
            <a:chOff x="2875422" y="4889156"/>
            <a:chExt cx="6515302" cy="697093"/>
          </a:xfrm>
        </p:grpSpPr>
        <p:sp>
          <p:nvSpPr>
            <p:cNvPr id="438" name="Google Shape;438;gfab9986f98_0_873"/>
            <p:cNvSpPr/>
            <p:nvPr/>
          </p:nvSpPr>
          <p:spPr>
            <a:xfrm rot="-4200436">
              <a:off x="2843700" y="5057647"/>
              <a:ext cx="610703" cy="360163"/>
            </a:xfrm>
            <a:prstGeom prst="rightArrow">
              <a:avLst>
                <a:gd fmla="val 50000" name="adj1"/>
                <a:gd fmla="val 50000" name="adj2"/>
              </a:avLst>
            </a:prstGeom>
            <a:solidFill>
              <a:schemeClr val="accent2"/>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2"/>
                </a:solidFill>
                <a:latin typeface="Arial"/>
                <a:ea typeface="Arial"/>
                <a:cs typeface="Arial"/>
                <a:sym typeface="Arial"/>
              </a:endParaRPr>
            </a:p>
          </p:txBody>
        </p:sp>
        <p:sp>
          <p:nvSpPr>
            <p:cNvPr id="439" name="Google Shape;439;gfab9986f98_0_873"/>
            <p:cNvSpPr/>
            <p:nvPr/>
          </p:nvSpPr>
          <p:spPr>
            <a:xfrm rot="-4200436">
              <a:off x="4833048" y="5057594"/>
              <a:ext cx="610703" cy="360163"/>
            </a:xfrm>
            <a:prstGeom prst="rightArrow">
              <a:avLst>
                <a:gd fmla="val 50000" name="adj1"/>
                <a:gd fmla="val 50000" name="adj2"/>
              </a:avLst>
            </a:prstGeom>
            <a:solidFill>
              <a:schemeClr val="accent2"/>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2"/>
                </a:solidFill>
                <a:latin typeface="Arial"/>
                <a:ea typeface="Arial"/>
                <a:cs typeface="Arial"/>
                <a:sym typeface="Arial"/>
              </a:endParaRPr>
            </a:p>
          </p:txBody>
        </p:sp>
        <p:sp>
          <p:nvSpPr>
            <p:cNvPr id="440" name="Google Shape;440;gfab9986f98_0_873"/>
            <p:cNvSpPr/>
            <p:nvPr/>
          </p:nvSpPr>
          <p:spPr>
            <a:xfrm flipH="1" rot="4200436">
              <a:off x="6822396" y="5057594"/>
              <a:ext cx="610703" cy="360163"/>
            </a:xfrm>
            <a:prstGeom prst="rightArrow">
              <a:avLst>
                <a:gd fmla="val 50000" name="adj1"/>
                <a:gd fmla="val 50000" name="adj2"/>
              </a:avLst>
            </a:prstGeom>
            <a:solidFill>
              <a:schemeClr val="accent2"/>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2"/>
                </a:solidFill>
                <a:latin typeface="Arial"/>
                <a:ea typeface="Arial"/>
                <a:cs typeface="Arial"/>
                <a:sym typeface="Arial"/>
              </a:endParaRPr>
            </a:p>
          </p:txBody>
        </p:sp>
        <p:sp>
          <p:nvSpPr>
            <p:cNvPr id="441" name="Google Shape;441;gfab9986f98_0_873"/>
            <p:cNvSpPr/>
            <p:nvPr/>
          </p:nvSpPr>
          <p:spPr>
            <a:xfrm flipH="1" rot="4200436">
              <a:off x="8811744" y="5057594"/>
              <a:ext cx="610703" cy="360163"/>
            </a:xfrm>
            <a:prstGeom prst="rightArrow">
              <a:avLst>
                <a:gd fmla="val 50000" name="adj1"/>
                <a:gd fmla="val 50000" name="adj2"/>
              </a:avLst>
            </a:prstGeom>
            <a:solidFill>
              <a:schemeClr val="accent2"/>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2"/>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3"/>
                                        </p:tgtEl>
                                        <p:attrNameLst>
                                          <p:attrName>style.visibility</p:attrName>
                                        </p:attrNameLst>
                                      </p:cBhvr>
                                      <p:to>
                                        <p:strVal val="visible"/>
                                      </p:to>
                                    </p:set>
                                    <p:animEffect filter="fade" transition="in">
                                      <p:cBhvr>
                                        <p:cTn dur="1000"/>
                                        <p:tgtEl>
                                          <p:spTgt spid="4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4"/>
                                        </p:tgtEl>
                                        <p:attrNameLst>
                                          <p:attrName>style.visibility</p:attrName>
                                        </p:attrNameLst>
                                      </p:cBhvr>
                                      <p:to>
                                        <p:strVal val="visible"/>
                                      </p:to>
                                    </p:set>
                                    <p:animEffect filter="fade" transition="in">
                                      <p:cBhvr>
                                        <p:cTn dur="1000"/>
                                        <p:tgtEl>
                                          <p:spTgt spid="4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5"/>
                                        </p:tgtEl>
                                        <p:attrNameLst>
                                          <p:attrName>style.visibility</p:attrName>
                                        </p:attrNameLst>
                                      </p:cBhvr>
                                      <p:to>
                                        <p:strVal val="visible"/>
                                      </p:to>
                                    </p:set>
                                    <p:animEffect filter="fade" transition="in">
                                      <p:cBhvr>
                                        <p:cTn dur="1000"/>
                                        <p:tgtEl>
                                          <p:spTgt spid="4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6"/>
                                        </p:tgtEl>
                                        <p:attrNameLst>
                                          <p:attrName>style.visibility</p:attrName>
                                        </p:attrNameLst>
                                      </p:cBhvr>
                                      <p:to>
                                        <p:strVal val="visible"/>
                                      </p:to>
                                    </p:set>
                                    <p:animEffect filter="fade" transition="in">
                                      <p:cBhvr>
                                        <p:cTn dur="1000"/>
                                        <p:tgtEl>
                                          <p:spTgt spid="4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37"/>
                                        </p:tgtEl>
                                        <p:attrNameLst>
                                          <p:attrName>style.visibility</p:attrName>
                                        </p:attrNameLst>
                                      </p:cBhvr>
                                      <p:to>
                                        <p:strVal val="visible"/>
                                      </p:to>
                                    </p:set>
                                    <p:anim calcmode="lin" valueType="num">
                                      <p:cBhvr additive="base">
                                        <p:cTn dur="1000"/>
                                        <p:tgtEl>
                                          <p:spTgt spid="43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pic>
        <p:nvPicPr>
          <p:cNvPr id="181" name="Google Shape;181;g1709ff30d32_0_0"/>
          <p:cNvPicPr preferRelativeResize="0"/>
          <p:nvPr/>
        </p:nvPicPr>
        <p:blipFill rotWithShape="1">
          <a:blip r:embed="rId3">
            <a:alphaModFix/>
          </a:blip>
          <a:srcRect b="23159" l="0" r="0" t="28970"/>
          <a:stretch/>
        </p:blipFill>
        <p:spPr>
          <a:xfrm>
            <a:off x="9913100" y="5697650"/>
            <a:ext cx="2166600" cy="1037150"/>
          </a:xfrm>
          <a:prstGeom prst="rect">
            <a:avLst/>
          </a:prstGeom>
          <a:noFill/>
          <a:ln>
            <a:noFill/>
          </a:ln>
        </p:spPr>
      </p:pic>
      <p:sp>
        <p:nvSpPr>
          <p:cNvPr id="182" name="Google Shape;182;g1709ff30d32_0_0"/>
          <p:cNvSpPr txBox="1"/>
          <p:nvPr>
            <p:ph idx="4294967295" type="ctrTitle"/>
          </p:nvPr>
        </p:nvSpPr>
        <p:spPr>
          <a:xfrm>
            <a:off x="874713" y="986624"/>
            <a:ext cx="10622100" cy="8145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chemeClr val="dk1"/>
              </a:buClr>
              <a:buSzPts val="5600"/>
              <a:buFont typeface="Inter Black"/>
              <a:buNone/>
            </a:pPr>
            <a:r>
              <a:rPr b="0" i="0" lang="en-US" sz="4400" u="none" cap="none" strike="noStrike">
                <a:solidFill>
                  <a:schemeClr val="dk1"/>
                </a:solidFill>
                <a:latin typeface="Inter Black"/>
                <a:ea typeface="Inter Black"/>
                <a:cs typeface="Inter Black"/>
                <a:sym typeface="Inter Black"/>
                <a:extLst>
                  <a:ext uri="http://customooxmlschemas.google.com/">
                    <go:slidesCustomData xmlns:go="http://customooxmlschemas.google.com/" textRoundtripDataId="0"/>
                  </a:ext>
                </a:extLst>
              </a:rPr>
              <a:t>Contributors</a:t>
            </a:r>
            <a:endParaRPr b="0" i="0" sz="4400" u="none" cap="none" strike="noStrike">
              <a:solidFill>
                <a:schemeClr val="dk1"/>
              </a:solidFill>
              <a:latin typeface="Inter Black"/>
              <a:ea typeface="Inter Black"/>
              <a:cs typeface="Inter Black"/>
              <a:sym typeface="Inter Black"/>
            </a:endParaRPr>
          </a:p>
        </p:txBody>
      </p:sp>
      <p:sp>
        <p:nvSpPr>
          <p:cNvPr id="183" name="Google Shape;183;g1709ff30d32_0_0"/>
          <p:cNvSpPr txBox="1"/>
          <p:nvPr/>
        </p:nvSpPr>
        <p:spPr>
          <a:xfrm>
            <a:off x="1154600" y="1801125"/>
            <a:ext cx="9429900" cy="33864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Clr>
                <a:srgbClr val="000000"/>
              </a:buClr>
              <a:buSzPts val="2000"/>
              <a:buFont typeface="Arial"/>
              <a:buNone/>
            </a:pPr>
            <a:r>
              <a:rPr b="0" i="0" lang="en-US" sz="1900" u="none" cap="none" strike="noStrike">
                <a:solidFill>
                  <a:srgbClr val="000000"/>
                </a:solidFill>
                <a:latin typeface="Poppins"/>
                <a:ea typeface="Poppins"/>
                <a:cs typeface="Poppins"/>
                <a:sym typeface="Poppins"/>
              </a:rPr>
              <a:t>This curriculum is initiated by CBI, the Centre for the Promotion of Imports from Developing Countries (CBI), part of </a:t>
            </a:r>
            <a:r>
              <a:rPr b="0" i="0" lang="en-US" sz="1900" u="none" cap="none" strike="noStrike">
                <a:solidFill>
                  <a:srgbClr val="000000"/>
                </a:solidFill>
                <a:latin typeface="Poppins"/>
                <a:ea typeface="Poppins"/>
                <a:cs typeface="Poppins"/>
                <a:sym typeface="Poppins"/>
                <a:extLst>
                  <a:ext uri="http://customooxmlschemas.google.com/">
                    <go:slidesCustomData xmlns:go="http://customooxmlschemas.google.com/" textRoundtripDataId="1"/>
                  </a:ext>
                </a:extLst>
              </a:rPr>
              <a:t>the</a:t>
            </a:r>
            <a:r>
              <a:rPr b="0" i="0" lang="en-US" sz="1900" u="none" cap="none" strike="noStrike">
                <a:solidFill>
                  <a:srgbClr val="000000"/>
                </a:solidFill>
                <a:latin typeface="Poppins"/>
                <a:ea typeface="Poppins"/>
                <a:cs typeface="Poppins"/>
                <a:sym typeface="Poppins"/>
              </a:rPr>
              <a:t> Netherlands Enterprise Agency (RVO). </a:t>
            </a:r>
            <a:endParaRPr b="0" i="0" sz="1900" u="none" cap="none" strike="noStrike">
              <a:solidFill>
                <a:srgbClr val="000000"/>
              </a:solidFill>
              <a:latin typeface="Poppins"/>
              <a:ea typeface="Poppins"/>
              <a:cs typeface="Poppins"/>
              <a:sym typeface="Poppins"/>
            </a:endParaRPr>
          </a:p>
          <a:p>
            <a:pPr indent="0" lvl="0" marL="0" marR="0" rtl="0" algn="l">
              <a:lnSpc>
                <a:spcPct val="150000"/>
              </a:lnSpc>
              <a:spcBef>
                <a:spcPts val="0"/>
              </a:spcBef>
              <a:spcAft>
                <a:spcPts val="0"/>
              </a:spcAft>
              <a:buClr>
                <a:srgbClr val="000000"/>
              </a:buClr>
              <a:buSzPts val="2000"/>
              <a:buFont typeface="Arial"/>
              <a:buNone/>
            </a:pPr>
            <a:r>
              <a:t/>
            </a:r>
            <a:endParaRPr b="0" i="0" sz="1000" u="none" cap="none" strike="noStrike">
              <a:solidFill>
                <a:srgbClr val="000000"/>
              </a:solidFill>
              <a:latin typeface="Poppins"/>
              <a:ea typeface="Poppins"/>
              <a:cs typeface="Poppins"/>
              <a:sym typeface="Poppins"/>
            </a:endParaRPr>
          </a:p>
          <a:p>
            <a:pPr indent="0" lvl="0" marL="0" marR="0" rtl="0" algn="l">
              <a:lnSpc>
                <a:spcPct val="150000"/>
              </a:lnSpc>
              <a:spcBef>
                <a:spcPts val="0"/>
              </a:spcBef>
              <a:spcAft>
                <a:spcPts val="0"/>
              </a:spcAft>
              <a:buClr>
                <a:srgbClr val="000000"/>
              </a:buClr>
              <a:buSzPts val="2000"/>
              <a:buFont typeface="Arial"/>
              <a:buNone/>
            </a:pPr>
            <a:r>
              <a:rPr b="0" i="0" lang="en-US" sz="1900" u="none" cap="none" strike="noStrike">
                <a:solidFill>
                  <a:srgbClr val="000000"/>
                </a:solidFill>
                <a:latin typeface="Poppins"/>
                <a:ea typeface="Poppins"/>
                <a:cs typeface="Poppins"/>
                <a:sym typeface="Poppins"/>
              </a:rPr>
              <a:t>It is developed by Charlotte Beauvoisin (Diary of a Muzungu &amp; DigiTourism East Africa), Peter Fabricius (Bonfire), Richard Okuti (Asili FORTUNE) and EyeOpenerWorks. </a:t>
            </a:r>
            <a:endParaRPr b="0" i="0" sz="1900" u="none" cap="none" strike="noStrike">
              <a:solidFill>
                <a:srgbClr val="000000"/>
              </a:solidFill>
              <a:latin typeface="Poppins"/>
              <a:ea typeface="Poppins"/>
              <a:cs typeface="Poppins"/>
              <a:sym typeface="Poppins"/>
            </a:endParaRPr>
          </a:p>
          <a:p>
            <a:pPr indent="0" lvl="0" marL="0" marR="0" rtl="0" algn="l">
              <a:lnSpc>
                <a:spcPct val="150000"/>
              </a:lnSpc>
              <a:spcBef>
                <a:spcPts val="0"/>
              </a:spcBef>
              <a:spcAft>
                <a:spcPts val="0"/>
              </a:spcAft>
              <a:buClr>
                <a:srgbClr val="000000"/>
              </a:buClr>
              <a:buSzPts val="2000"/>
              <a:buFont typeface="Arial"/>
              <a:buNone/>
            </a:pPr>
            <a:r>
              <a:t/>
            </a:r>
            <a:endParaRPr b="0" i="0" sz="1000" u="none" cap="none" strike="noStrike">
              <a:solidFill>
                <a:srgbClr val="000000"/>
              </a:solidFill>
              <a:latin typeface="Poppins"/>
              <a:ea typeface="Poppins"/>
              <a:cs typeface="Poppins"/>
              <a:sym typeface="Poppins"/>
            </a:endParaRPr>
          </a:p>
          <a:p>
            <a:pPr indent="0" lvl="0" marL="0" marR="0" rtl="0" algn="l">
              <a:lnSpc>
                <a:spcPct val="150000"/>
              </a:lnSpc>
              <a:spcBef>
                <a:spcPts val="0"/>
              </a:spcBef>
              <a:spcAft>
                <a:spcPts val="0"/>
              </a:spcAft>
              <a:buClr>
                <a:srgbClr val="000000"/>
              </a:buClr>
              <a:buSzPts val="2000"/>
              <a:buFont typeface="Arial"/>
              <a:buNone/>
            </a:pPr>
            <a:r>
              <a:rPr b="0" i="0" lang="en-US" sz="1900" u="none" cap="none" strike="noStrike">
                <a:solidFill>
                  <a:srgbClr val="000000"/>
                </a:solidFill>
                <a:latin typeface="Poppins"/>
                <a:ea typeface="Poppins"/>
                <a:cs typeface="Poppins"/>
                <a:sym typeface="Poppins"/>
              </a:rPr>
              <a:t>It is reviewed and enriched by Patricia Kahill, Ajena Jafar, Isaac Neuwelt, Ayoub Kato and Grace Achire.</a:t>
            </a:r>
            <a:endParaRPr b="0" i="0" sz="1900" u="none" cap="none" strike="noStrike">
              <a:solidFill>
                <a:srgbClr val="000000"/>
              </a:solidFill>
              <a:latin typeface="Poppins"/>
              <a:ea typeface="Poppins"/>
              <a:cs typeface="Poppins"/>
              <a:sym typeface="Poppins"/>
            </a:endParaRPr>
          </a:p>
        </p:txBody>
      </p:sp>
      <p:pic>
        <p:nvPicPr>
          <p:cNvPr id="184" name="Google Shape;184;g1709ff30d32_0_0"/>
          <p:cNvPicPr preferRelativeResize="0"/>
          <p:nvPr/>
        </p:nvPicPr>
        <p:blipFill rotWithShape="1">
          <a:blip r:embed="rId4">
            <a:alphaModFix/>
          </a:blip>
          <a:srcRect b="0" l="0" r="0" t="0"/>
          <a:stretch/>
        </p:blipFill>
        <p:spPr>
          <a:xfrm>
            <a:off x="8775832" y="5833386"/>
            <a:ext cx="1396265" cy="814500"/>
          </a:xfrm>
          <a:prstGeom prst="rect">
            <a:avLst/>
          </a:prstGeom>
          <a:noFill/>
          <a:ln>
            <a:noFill/>
          </a:ln>
        </p:spPr>
      </p:pic>
      <p:pic>
        <p:nvPicPr>
          <p:cNvPr id="185" name="Google Shape;185;g1709ff30d32_0_0"/>
          <p:cNvPicPr preferRelativeResize="0"/>
          <p:nvPr/>
        </p:nvPicPr>
        <p:blipFill rotWithShape="1">
          <a:blip r:embed="rId5">
            <a:alphaModFix/>
          </a:blip>
          <a:srcRect b="0" l="0" r="0" t="0"/>
          <a:stretch/>
        </p:blipFill>
        <p:spPr>
          <a:xfrm>
            <a:off x="3913727" y="5662124"/>
            <a:ext cx="1854021" cy="1157000"/>
          </a:xfrm>
          <a:prstGeom prst="rect">
            <a:avLst/>
          </a:prstGeom>
          <a:noFill/>
          <a:ln>
            <a:noFill/>
          </a:ln>
        </p:spPr>
      </p:pic>
      <p:pic>
        <p:nvPicPr>
          <p:cNvPr id="186" name="Google Shape;186;g1709ff30d32_0_0"/>
          <p:cNvPicPr preferRelativeResize="0"/>
          <p:nvPr/>
        </p:nvPicPr>
        <p:blipFill rotWithShape="1">
          <a:blip r:embed="rId6">
            <a:alphaModFix/>
          </a:blip>
          <a:srcRect b="0" l="0" r="0" t="0"/>
          <a:stretch/>
        </p:blipFill>
        <p:spPr>
          <a:xfrm>
            <a:off x="5805000" y="5662125"/>
            <a:ext cx="1300043" cy="1157000"/>
          </a:xfrm>
          <a:prstGeom prst="rect">
            <a:avLst/>
          </a:prstGeom>
          <a:noFill/>
          <a:ln>
            <a:noFill/>
          </a:ln>
        </p:spPr>
      </p:pic>
      <p:pic>
        <p:nvPicPr>
          <p:cNvPr id="187" name="Google Shape;187;g1709ff30d32_0_0"/>
          <p:cNvPicPr preferRelativeResize="0"/>
          <p:nvPr/>
        </p:nvPicPr>
        <p:blipFill rotWithShape="1">
          <a:blip r:embed="rId7">
            <a:alphaModFix/>
          </a:blip>
          <a:srcRect b="0" l="0" r="0" t="0"/>
          <a:stretch/>
        </p:blipFill>
        <p:spPr>
          <a:xfrm>
            <a:off x="7142297" y="6158367"/>
            <a:ext cx="1396275" cy="315557"/>
          </a:xfrm>
          <a:prstGeom prst="rect">
            <a:avLst/>
          </a:prstGeom>
          <a:noFill/>
          <a:ln>
            <a:noFill/>
          </a:ln>
        </p:spPr>
      </p:pic>
      <p:pic>
        <p:nvPicPr>
          <p:cNvPr id="188" name="Google Shape;188;g1709ff30d32_0_0"/>
          <p:cNvPicPr preferRelativeResize="0"/>
          <p:nvPr/>
        </p:nvPicPr>
        <p:blipFill rotWithShape="1">
          <a:blip r:embed="rId8">
            <a:alphaModFix/>
          </a:blip>
          <a:srcRect b="0" l="0" r="0" t="0"/>
          <a:stretch/>
        </p:blipFill>
        <p:spPr>
          <a:xfrm>
            <a:off x="102225" y="5637737"/>
            <a:ext cx="2299598" cy="1156976"/>
          </a:xfrm>
          <a:prstGeom prst="rect">
            <a:avLst/>
          </a:prstGeom>
          <a:noFill/>
          <a:ln>
            <a:noFill/>
          </a:ln>
        </p:spPr>
      </p:pic>
      <p:pic>
        <p:nvPicPr>
          <p:cNvPr id="189" name="Google Shape;189;g1709ff30d32_0_0"/>
          <p:cNvPicPr preferRelativeResize="0"/>
          <p:nvPr/>
        </p:nvPicPr>
        <p:blipFill rotWithShape="1">
          <a:blip r:embed="rId9">
            <a:alphaModFix/>
          </a:blip>
          <a:srcRect b="0" l="0" r="0" t="0"/>
          <a:stretch/>
        </p:blipFill>
        <p:spPr>
          <a:xfrm>
            <a:off x="2401825" y="5924614"/>
            <a:ext cx="1396275" cy="63200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gf62e626356_0_123"/>
          <p:cNvSpPr txBox="1"/>
          <p:nvPr/>
        </p:nvSpPr>
        <p:spPr>
          <a:xfrm>
            <a:off x="874725" y="2059450"/>
            <a:ext cx="4788300" cy="35478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Instagram is the world’s biggest growing social media site.</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1 billion people are active on Instagram</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500 million active every day</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Instagram has the highest engagement rate. It is 10 times higher than it is on Facebook</a:t>
            </a:r>
            <a:endParaRPr b="0" i="0" sz="1900" u="none" cap="none" strike="noStrike">
              <a:solidFill>
                <a:srgbClr val="000000"/>
              </a:solidFill>
              <a:latin typeface="Poppins"/>
              <a:ea typeface="Poppins"/>
              <a:cs typeface="Poppins"/>
              <a:sym typeface="Poppins"/>
            </a:endParaRPr>
          </a:p>
        </p:txBody>
      </p:sp>
      <p:sp>
        <p:nvSpPr>
          <p:cNvPr id="447" name="Google Shape;447;gf62e626356_0_123"/>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448" name="Google Shape;448;gf62e626356_0_123"/>
          <p:cNvSpPr txBox="1"/>
          <p:nvPr>
            <p:ph idx="4294967295" type="ctrTitle"/>
          </p:nvPr>
        </p:nvSpPr>
        <p:spPr>
          <a:xfrm>
            <a:off x="874725" y="662050"/>
            <a:ext cx="4788300" cy="1003800"/>
          </a:xfrm>
          <a:prstGeom prst="rect">
            <a:avLst/>
          </a:prstGeom>
          <a:noFill/>
          <a:ln>
            <a:noFill/>
          </a:ln>
        </p:spPr>
        <p:txBody>
          <a:bodyPr anchorCtr="0" anchor="t" bIns="0" lIns="0" spcFirstLastPara="1" rIns="0" wrap="square" tIns="0">
            <a:normAutofit fontScale="90000"/>
          </a:bodyPr>
          <a:lstStyle/>
          <a:p>
            <a:pPr indent="0" lvl="0" marL="0" marR="0" rtl="0" algn="l">
              <a:lnSpc>
                <a:spcPct val="90000"/>
              </a:lnSpc>
              <a:spcBef>
                <a:spcPts val="0"/>
              </a:spcBef>
              <a:spcAft>
                <a:spcPts val="0"/>
              </a:spcAft>
              <a:buClr>
                <a:schemeClr val="dk1"/>
              </a:buClr>
              <a:buSzPct val="111111"/>
              <a:buFont typeface="Inter Black"/>
              <a:buNone/>
            </a:pPr>
            <a:r>
              <a:rPr b="0" i="0" lang="en-US" sz="4400" u="none" cap="none" strike="noStrike">
                <a:solidFill>
                  <a:schemeClr val="dk1"/>
                </a:solidFill>
                <a:latin typeface="Inter Black"/>
                <a:ea typeface="Inter Black"/>
                <a:cs typeface="Inter Black"/>
                <a:sym typeface="Inter Black"/>
              </a:rPr>
              <a:t>Introduction to Instagram</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ct val="111111"/>
              <a:buFont typeface="Inter Black"/>
              <a:buNone/>
            </a:pPr>
            <a:r>
              <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ct val="111111"/>
              <a:buFont typeface="Inter Black"/>
              <a:buNone/>
            </a:pPr>
            <a:r>
              <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ct val="111111"/>
              <a:buFont typeface="Inter Black"/>
              <a:buNone/>
            </a:pPr>
            <a:r>
              <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ct val="111111"/>
              <a:buFont typeface="Inter Black"/>
              <a:buNone/>
            </a:pPr>
            <a:r>
              <a:t/>
            </a:r>
            <a:endParaRPr b="0" i="0" sz="4400" u="none" cap="none" strike="noStrike">
              <a:solidFill>
                <a:schemeClr val="dk1"/>
              </a:solidFill>
              <a:latin typeface="Inter Black"/>
              <a:ea typeface="Inter Black"/>
              <a:cs typeface="Inter Black"/>
              <a:sym typeface="Inter Black"/>
            </a:endParaRPr>
          </a:p>
        </p:txBody>
      </p:sp>
      <p:pic>
        <p:nvPicPr>
          <p:cNvPr id="449" name="Google Shape;449;gf62e626356_0_123"/>
          <p:cNvPicPr preferRelativeResize="0"/>
          <p:nvPr>
            <p:ph idx="2" type="pic"/>
          </p:nvPr>
        </p:nvPicPr>
        <p:blipFill rotWithShape="1">
          <a:blip r:embed="rId3">
            <a:alphaModFix/>
          </a:blip>
          <a:srcRect b="18487" l="0" r="0" t="18490"/>
          <a:stretch/>
        </p:blipFill>
        <p:spPr>
          <a:xfrm>
            <a:off x="6170700" y="929275"/>
            <a:ext cx="5244300" cy="4958700"/>
          </a:xfrm>
          <a:prstGeom prst="roundRect">
            <a:avLst>
              <a:gd fmla="val 3917" name="adj"/>
            </a:avLst>
          </a:prstGeom>
          <a:solidFill>
            <a:srgbClr val="FFE8CB"/>
          </a:solid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gf62e626356_0_132"/>
          <p:cNvSpPr txBox="1"/>
          <p:nvPr/>
        </p:nvSpPr>
        <p:spPr>
          <a:xfrm>
            <a:off x="874725" y="2059450"/>
            <a:ext cx="5546400" cy="37095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Mostly used on mobile</a:t>
            </a:r>
            <a:r>
              <a:rPr b="0" i="0" lang="en-US" sz="2600" u="none" cap="none" strike="noStrike">
                <a:solidFill>
                  <a:srgbClr val="000000"/>
                </a:solidFill>
                <a:latin typeface="Calibri"/>
                <a:ea typeface="Calibri"/>
                <a:cs typeface="Calibri"/>
                <a:sym typeface="Calibri"/>
              </a:rPr>
              <a:t>.</a:t>
            </a:r>
            <a:endParaRPr b="0" i="0" sz="2600" u="none" cap="none" strike="noStrike">
              <a:solidFill>
                <a:srgbClr val="000000"/>
              </a:solidFill>
              <a:latin typeface="Calibri"/>
              <a:ea typeface="Calibri"/>
              <a:cs typeface="Calibri"/>
              <a:sym typeface="Calibri"/>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High-quality photo content has a long lifespan on Instagram  </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Users quickly scroll through their photo feeds, so you need great visuals to catch their attention.</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Include keywords as #hashtags. </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Publish one or more updates per day.</a:t>
            </a:r>
            <a:endParaRPr b="0" i="0" sz="1900" u="none" cap="none" strike="noStrike">
              <a:solidFill>
                <a:srgbClr val="000000"/>
              </a:solidFill>
              <a:latin typeface="Poppins"/>
              <a:ea typeface="Poppins"/>
              <a:cs typeface="Poppins"/>
              <a:sym typeface="Poppins"/>
            </a:endParaRPr>
          </a:p>
        </p:txBody>
      </p:sp>
      <p:sp>
        <p:nvSpPr>
          <p:cNvPr id="455" name="Google Shape;455;gf62e626356_0_132"/>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456" name="Google Shape;456;gf62e626356_0_132"/>
          <p:cNvSpPr txBox="1"/>
          <p:nvPr>
            <p:ph idx="4294967295" type="ctrTitle"/>
          </p:nvPr>
        </p:nvSpPr>
        <p:spPr>
          <a:xfrm>
            <a:off x="874725" y="844025"/>
            <a:ext cx="4788300" cy="1003800"/>
          </a:xfrm>
          <a:prstGeom prst="rect">
            <a:avLst/>
          </a:prstGeom>
          <a:noFill/>
          <a:ln>
            <a:noFill/>
          </a:ln>
        </p:spPr>
        <p:txBody>
          <a:bodyPr anchorCtr="0" anchor="t" bIns="0" lIns="0" spcFirstLastPara="1" rIns="0" wrap="square" tIns="0">
            <a:normAutofit fontScale="90000"/>
          </a:bodyPr>
          <a:lstStyle/>
          <a:p>
            <a:pPr indent="0" lvl="0" marL="0" marR="0" rtl="0" algn="l">
              <a:lnSpc>
                <a:spcPct val="90000"/>
              </a:lnSpc>
              <a:spcBef>
                <a:spcPts val="0"/>
              </a:spcBef>
              <a:spcAft>
                <a:spcPts val="0"/>
              </a:spcAft>
              <a:buClr>
                <a:schemeClr val="dk1"/>
              </a:buClr>
              <a:buSzPct val="111111"/>
              <a:buFont typeface="Inter Black"/>
              <a:buNone/>
            </a:pPr>
            <a:r>
              <a:rPr b="0" i="0" lang="en-US" sz="4400" u="none" cap="none" strike="noStrike">
                <a:solidFill>
                  <a:schemeClr val="dk1"/>
                </a:solidFill>
                <a:latin typeface="Inter Black"/>
                <a:ea typeface="Inter Black"/>
                <a:cs typeface="Inter Black"/>
                <a:sym typeface="Inter Black"/>
              </a:rPr>
              <a:t>Instagram Basics</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ct val="111111"/>
              <a:buFont typeface="Inter Black"/>
              <a:buNone/>
            </a:pPr>
            <a:r>
              <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ct val="257309"/>
              <a:buFont typeface="Inter Black"/>
              <a:buNone/>
            </a:pPr>
            <a:r>
              <a:t/>
            </a:r>
            <a:endParaRPr b="0" i="0" sz="1900" u="none" cap="none" strike="noStrike">
              <a:solidFill>
                <a:srgbClr val="000000"/>
              </a:solidFill>
              <a:latin typeface="Poppins"/>
              <a:ea typeface="Poppins"/>
              <a:cs typeface="Poppins"/>
              <a:sym typeface="Poppins"/>
            </a:endParaRPr>
          </a:p>
          <a:p>
            <a:pPr indent="0" lvl="0" marL="0" marR="0" rtl="0" algn="l">
              <a:lnSpc>
                <a:spcPct val="90000"/>
              </a:lnSpc>
              <a:spcBef>
                <a:spcPts val="0"/>
              </a:spcBef>
              <a:spcAft>
                <a:spcPts val="0"/>
              </a:spcAft>
              <a:buClr>
                <a:schemeClr val="dk1"/>
              </a:buClr>
              <a:buSzPct val="257309"/>
              <a:buFont typeface="Inter Black"/>
              <a:buNone/>
            </a:pPr>
            <a:r>
              <a:t/>
            </a:r>
            <a:endParaRPr b="0" i="0" sz="1900" u="none" cap="none" strike="noStrike">
              <a:solidFill>
                <a:srgbClr val="000000"/>
              </a:solidFill>
              <a:latin typeface="Poppins"/>
              <a:ea typeface="Poppins"/>
              <a:cs typeface="Poppins"/>
              <a:sym typeface="Poppins"/>
            </a:endParaRPr>
          </a:p>
          <a:p>
            <a:pPr indent="0" lvl="0" marL="0" marR="0" rtl="0" algn="l">
              <a:lnSpc>
                <a:spcPct val="90000"/>
              </a:lnSpc>
              <a:spcBef>
                <a:spcPts val="0"/>
              </a:spcBef>
              <a:spcAft>
                <a:spcPts val="0"/>
              </a:spcAft>
              <a:buClr>
                <a:schemeClr val="dk1"/>
              </a:buClr>
              <a:buSzPct val="257309"/>
              <a:buFont typeface="Inter Black"/>
              <a:buNone/>
            </a:pPr>
            <a:r>
              <a:t/>
            </a:r>
            <a:endParaRPr b="0" i="0" sz="1900" u="none" cap="none" strike="noStrike">
              <a:solidFill>
                <a:srgbClr val="000000"/>
              </a:solidFill>
              <a:latin typeface="Poppins"/>
              <a:ea typeface="Poppins"/>
              <a:cs typeface="Poppins"/>
              <a:sym typeface="Poppins"/>
            </a:endParaRPr>
          </a:p>
        </p:txBody>
      </p:sp>
      <p:sp>
        <p:nvSpPr>
          <p:cNvPr id="457" name="Google Shape;457;gf62e626356_0_132"/>
          <p:cNvSpPr txBox="1"/>
          <p:nvPr/>
        </p:nvSpPr>
        <p:spPr>
          <a:xfrm>
            <a:off x="7031475" y="3117750"/>
            <a:ext cx="4015200" cy="1354500"/>
          </a:xfrm>
          <a:prstGeom prst="rect">
            <a:avLst/>
          </a:prstGeom>
          <a:solidFill>
            <a:srgbClr val="FCE5CD"/>
          </a:solid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Personalise your slides: add screenshot of an Instagram feed </a:t>
            </a:r>
            <a:endParaRPr b="0" i="0" sz="1900" u="none" cap="none" strike="noStrike">
              <a:solidFill>
                <a:srgbClr val="000000"/>
              </a:solidFill>
              <a:latin typeface="Poppins"/>
              <a:ea typeface="Poppins"/>
              <a:cs typeface="Poppins"/>
              <a:sym typeface="Poppi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gf62e626356_0_142"/>
          <p:cNvSpPr txBox="1"/>
          <p:nvPr/>
        </p:nvSpPr>
        <p:spPr>
          <a:xfrm>
            <a:off x="874725" y="2152900"/>
            <a:ext cx="4788300" cy="31092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Take time to write an interesting bio</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Include emojis 🤩</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Add links to popular content</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Include hashtags </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Add your email address</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Add Highlights</a:t>
            </a:r>
            <a:endParaRPr b="0" i="0" sz="1900" u="none" cap="none" strike="noStrike">
              <a:solidFill>
                <a:srgbClr val="000000"/>
              </a:solidFill>
              <a:latin typeface="Poppins"/>
              <a:ea typeface="Poppins"/>
              <a:cs typeface="Poppins"/>
              <a:sym typeface="Poppins"/>
            </a:endParaRPr>
          </a:p>
        </p:txBody>
      </p:sp>
      <p:sp>
        <p:nvSpPr>
          <p:cNvPr id="463" name="Google Shape;463;gf62e626356_0_142"/>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464" name="Google Shape;464;gf62e626356_0_142"/>
          <p:cNvSpPr txBox="1"/>
          <p:nvPr>
            <p:ph idx="4294967295" type="ctrTitle"/>
          </p:nvPr>
        </p:nvSpPr>
        <p:spPr>
          <a:xfrm>
            <a:off x="874725" y="844025"/>
            <a:ext cx="4788300" cy="1003800"/>
          </a:xfrm>
          <a:prstGeom prst="rect">
            <a:avLst/>
          </a:prstGeom>
          <a:noFill/>
          <a:ln>
            <a:noFill/>
          </a:ln>
        </p:spPr>
        <p:txBody>
          <a:bodyPr anchorCtr="0" anchor="t" bIns="0" lIns="0" spcFirstLastPara="1" rIns="0" wrap="square" tIns="0">
            <a:normAutofit fontScale="90000"/>
          </a:bodyPr>
          <a:lstStyle/>
          <a:p>
            <a:pPr indent="0" lvl="0" marL="0" marR="0" rtl="0" algn="l">
              <a:lnSpc>
                <a:spcPct val="90000"/>
              </a:lnSpc>
              <a:spcBef>
                <a:spcPts val="0"/>
              </a:spcBef>
              <a:spcAft>
                <a:spcPts val="0"/>
              </a:spcAft>
              <a:buClr>
                <a:schemeClr val="dk1"/>
              </a:buClr>
              <a:buSzPct val="111111"/>
              <a:buFont typeface="Inter Black"/>
              <a:buNone/>
            </a:pPr>
            <a:r>
              <a:rPr b="0" i="0" lang="en-US" sz="4400" u="none" cap="none" strike="noStrike">
                <a:solidFill>
                  <a:schemeClr val="dk1"/>
                </a:solidFill>
                <a:latin typeface="Inter Black"/>
                <a:ea typeface="Inter Black"/>
                <a:cs typeface="Inter Black"/>
                <a:sym typeface="Inter Black"/>
              </a:rPr>
              <a:t>Your Instagram Bio</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ct val="111111"/>
              <a:buFont typeface="Inter Black"/>
              <a:buNone/>
            </a:pPr>
            <a:r>
              <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ct val="111111"/>
              <a:buFont typeface="Inter Black"/>
              <a:buNone/>
            </a:pPr>
            <a:r>
              <a:t/>
            </a:r>
            <a:endParaRPr b="0" i="0" sz="4400" u="none" cap="none" strike="noStrike">
              <a:solidFill>
                <a:schemeClr val="dk1"/>
              </a:solidFill>
              <a:latin typeface="Inter Black"/>
              <a:ea typeface="Inter Black"/>
              <a:cs typeface="Inter Black"/>
              <a:sym typeface="Inter Black"/>
            </a:endParaRPr>
          </a:p>
        </p:txBody>
      </p:sp>
      <p:sp>
        <p:nvSpPr>
          <p:cNvPr id="465" name="Google Shape;465;gf62e626356_0_142"/>
          <p:cNvSpPr txBox="1"/>
          <p:nvPr/>
        </p:nvSpPr>
        <p:spPr>
          <a:xfrm>
            <a:off x="7031475" y="3117750"/>
            <a:ext cx="4015200" cy="1354500"/>
          </a:xfrm>
          <a:prstGeom prst="rect">
            <a:avLst/>
          </a:prstGeom>
          <a:solidFill>
            <a:srgbClr val="FCE5CD"/>
          </a:solid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Personalise your slides: add screenshot of an Instagram bio</a:t>
            </a:r>
            <a:endParaRPr b="0" i="0" sz="1900" u="none" cap="none" strike="noStrike">
              <a:solidFill>
                <a:srgbClr val="000000"/>
              </a:solidFill>
              <a:latin typeface="Poppins"/>
              <a:ea typeface="Poppins"/>
              <a:cs typeface="Poppins"/>
              <a:sym typeface="Poppin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g103e8fc0016_2_177"/>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471" name="Google Shape;471;g103e8fc0016_2_177"/>
          <p:cNvSpPr txBox="1"/>
          <p:nvPr>
            <p:ph idx="4294967295" type="ctrTitle"/>
          </p:nvPr>
        </p:nvSpPr>
        <p:spPr>
          <a:xfrm>
            <a:off x="874725" y="844025"/>
            <a:ext cx="4788300" cy="1003800"/>
          </a:xfrm>
          <a:prstGeom prst="rect">
            <a:avLst/>
          </a:prstGeom>
          <a:noFill/>
          <a:ln>
            <a:noFill/>
          </a:ln>
        </p:spPr>
        <p:txBody>
          <a:bodyPr anchorCtr="0" anchor="t" bIns="0" lIns="0" spcFirstLastPara="1" rIns="0" wrap="square" tIns="0">
            <a:normAutofit fontScale="90000"/>
          </a:bodyPr>
          <a:lstStyle/>
          <a:p>
            <a:pPr indent="0" lvl="0" marL="0" marR="0" rtl="0" algn="l">
              <a:lnSpc>
                <a:spcPct val="90000"/>
              </a:lnSpc>
              <a:spcBef>
                <a:spcPts val="0"/>
              </a:spcBef>
              <a:spcAft>
                <a:spcPts val="0"/>
              </a:spcAft>
              <a:buClr>
                <a:schemeClr val="dk1"/>
              </a:buClr>
              <a:buSzPct val="111111"/>
              <a:buFont typeface="Inter Black"/>
              <a:buNone/>
            </a:pPr>
            <a:r>
              <a:rPr b="0" i="0" lang="en-US" sz="4400" u="none" cap="none" strike="noStrike">
                <a:solidFill>
                  <a:schemeClr val="dk1"/>
                </a:solidFill>
                <a:latin typeface="Inter Black"/>
                <a:ea typeface="Inter Black"/>
                <a:cs typeface="Inter Black"/>
                <a:sym typeface="Inter Black"/>
              </a:rPr>
              <a:t>How to post on Instagram </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ct val="111111"/>
              <a:buFont typeface="Inter Black"/>
              <a:buNone/>
            </a:pPr>
            <a:r>
              <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ct val="111111"/>
              <a:buFont typeface="Inter Black"/>
              <a:buNone/>
            </a:pPr>
            <a:r>
              <a:t/>
            </a:r>
            <a:endParaRPr b="0" i="0" sz="4400" u="none" cap="none" strike="noStrike">
              <a:solidFill>
                <a:schemeClr val="dk1"/>
              </a:solidFill>
              <a:latin typeface="Inter Black"/>
              <a:ea typeface="Inter Black"/>
              <a:cs typeface="Inter Black"/>
              <a:sym typeface="Inter Black"/>
            </a:endParaRPr>
          </a:p>
        </p:txBody>
      </p:sp>
      <p:pic>
        <p:nvPicPr>
          <p:cNvPr id="472" name="Google Shape;472;g103e8fc0016_2_177"/>
          <p:cNvPicPr preferRelativeResize="0"/>
          <p:nvPr/>
        </p:nvPicPr>
        <p:blipFill rotWithShape="1">
          <a:blip r:embed="rId3">
            <a:alphaModFix/>
          </a:blip>
          <a:srcRect b="0" l="0" r="0" t="0"/>
          <a:stretch/>
        </p:blipFill>
        <p:spPr>
          <a:xfrm>
            <a:off x="1698325" y="2000225"/>
            <a:ext cx="2987975" cy="4655925"/>
          </a:xfrm>
          <a:prstGeom prst="rect">
            <a:avLst/>
          </a:prstGeom>
          <a:noFill/>
          <a:ln>
            <a:noFill/>
          </a:ln>
          <a:effectLst>
            <a:outerShdw blurRad="57150" rotWithShape="0" algn="bl" dir="5400000" dist="19050">
              <a:srgbClr val="000000">
                <a:alpha val="48627"/>
              </a:srgbClr>
            </a:outerShdw>
          </a:effectLst>
        </p:spPr>
      </p:pic>
      <p:pic>
        <p:nvPicPr>
          <p:cNvPr id="473" name="Google Shape;473;g103e8fc0016_2_177"/>
          <p:cNvPicPr preferRelativeResize="0"/>
          <p:nvPr/>
        </p:nvPicPr>
        <p:blipFill rotWithShape="1">
          <a:blip r:embed="rId4">
            <a:alphaModFix/>
          </a:blip>
          <a:srcRect b="0" l="0" r="0" t="0"/>
          <a:stretch/>
        </p:blipFill>
        <p:spPr>
          <a:xfrm>
            <a:off x="5053425" y="2000225"/>
            <a:ext cx="2603911" cy="4629175"/>
          </a:xfrm>
          <a:prstGeom prst="rect">
            <a:avLst/>
          </a:prstGeom>
          <a:noFill/>
          <a:ln>
            <a:noFill/>
          </a:ln>
          <a:effectLst>
            <a:outerShdw blurRad="57150" rotWithShape="0" algn="bl" dir="5400000" dist="19050">
              <a:srgbClr val="000000">
                <a:alpha val="48627"/>
              </a:srgbClr>
            </a:outerShdw>
          </a:effectLst>
        </p:spPr>
      </p:pic>
      <p:pic>
        <p:nvPicPr>
          <p:cNvPr id="474" name="Google Shape;474;g103e8fc0016_2_177"/>
          <p:cNvPicPr preferRelativeResize="0"/>
          <p:nvPr/>
        </p:nvPicPr>
        <p:blipFill rotWithShape="1">
          <a:blip r:embed="rId5">
            <a:alphaModFix/>
          </a:blip>
          <a:srcRect b="40843" l="0" r="0" t="0"/>
          <a:stretch/>
        </p:blipFill>
        <p:spPr>
          <a:xfrm>
            <a:off x="7949025" y="1981200"/>
            <a:ext cx="2800350" cy="2941150"/>
          </a:xfrm>
          <a:prstGeom prst="rect">
            <a:avLst/>
          </a:prstGeom>
          <a:noFill/>
          <a:ln>
            <a:noFill/>
          </a:ln>
          <a:effectLst>
            <a:outerShdw blurRad="57150" rotWithShape="0" algn="bl" dir="6600000" dist="19050">
              <a:srgbClr val="000000">
                <a:alpha val="48627"/>
              </a:srgbClr>
            </a:outerShdw>
          </a:effectLst>
        </p:spPr>
      </p:pic>
      <p:sp>
        <p:nvSpPr>
          <p:cNvPr id="475" name="Google Shape;475;g103e8fc0016_2_177"/>
          <p:cNvSpPr txBox="1"/>
          <p:nvPr/>
        </p:nvSpPr>
        <p:spPr>
          <a:xfrm>
            <a:off x="6734175" y="244550"/>
            <a:ext cx="4015200" cy="1354500"/>
          </a:xfrm>
          <a:prstGeom prst="rect">
            <a:avLst/>
          </a:prstGeom>
          <a:solidFill>
            <a:srgbClr val="FCE5CD"/>
          </a:solid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Personalise your slides: add screenshot of an Instagram bio</a:t>
            </a:r>
            <a:endParaRPr b="0" i="0" sz="1900" u="none" cap="none" strike="noStrike">
              <a:solidFill>
                <a:srgbClr val="000000"/>
              </a:solidFill>
              <a:latin typeface="Poppins"/>
              <a:ea typeface="Poppins"/>
              <a:cs typeface="Poppins"/>
              <a:sym typeface="Poppi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2"/>
                                        </p:tgtEl>
                                        <p:attrNameLst>
                                          <p:attrName>style.visibility</p:attrName>
                                        </p:attrNameLst>
                                      </p:cBhvr>
                                      <p:to>
                                        <p:strVal val="visible"/>
                                      </p:to>
                                    </p:set>
                                    <p:animEffect filter="fade" transition="in">
                                      <p:cBhvr>
                                        <p:cTn dur="2900"/>
                                        <p:tgtEl>
                                          <p:spTgt spid="4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g705693e63ac29765_22"/>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482" name="Google Shape;482;g705693e63ac29765_22"/>
          <p:cNvSpPr txBox="1"/>
          <p:nvPr>
            <p:ph type="ctrTitle"/>
          </p:nvPr>
        </p:nvSpPr>
        <p:spPr>
          <a:xfrm>
            <a:off x="784950" y="2996402"/>
            <a:ext cx="10622100" cy="865200"/>
          </a:xfrm>
          <a:prstGeom prst="rect">
            <a:avLst/>
          </a:prstGeom>
          <a:noFill/>
          <a:ln>
            <a:noFill/>
          </a:ln>
        </p:spPr>
        <p:txBody>
          <a:bodyPr anchorCtr="0" anchor="t" bIns="0" lIns="0" spcFirstLastPara="1" rIns="0" wrap="square" tIns="0">
            <a:normAutofit/>
          </a:bodyPr>
          <a:lstStyle/>
          <a:p>
            <a:pPr indent="0" lvl="0" marL="0" rtl="0" algn="ctr">
              <a:lnSpc>
                <a:spcPct val="90000"/>
              </a:lnSpc>
              <a:spcBef>
                <a:spcPts val="0"/>
              </a:spcBef>
              <a:spcAft>
                <a:spcPts val="0"/>
              </a:spcAft>
              <a:buSzPts val="5600"/>
              <a:buNone/>
            </a:pPr>
            <a:r>
              <a:rPr lang="en-US"/>
              <a:t>Live screen share</a:t>
            </a:r>
            <a:endParaRPr sz="4155">
              <a:solidFill>
                <a:schemeClr val="accent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gfab9986f98_0_910"/>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489" name="Google Shape;489;gfab9986f98_0_910"/>
          <p:cNvSpPr txBox="1"/>
          <p:nvPr>
            <p:ph type="ctrTitle"/>
          </p:nvPr>
        </p:nvSpPr>
        <p:spPr>
          <a:xfrm>
            <a:off x="784950" y="2430150"/>
            <a:ext cx="10622100" cy="1757700"/>
          </a:xfrm>
          <a:prstGeom prst="rect">
            <a:avLst/>
          </a:prstGeom>
          <a:noFill/>
          <a:ln>
            <a:noFill/>
          </a:ln>
        </p:spPr>
        <p:txBody>
          <a:bodyPr anchorCtr="0" anchor="t" bIns="0" lIns="0" spcFirstLastPara="1" rIns="0" wrap="square" tIns="0">
            <a:normAutofit/>
          </a:bodyPr>
          <a:lstStyle/>
          <a:p>
            <a:pPr indent="0" lvl="0" marL="0" rtl="0" algn="ctr">
              <a:lnSpc>
                <a:spcPct val="90000"/>
              </a:lnSpc>
              <a:spcBef>
                <a:spcPts val="0"/>
              </a:spcBef>
              <a:spcAft>
                <a:spcPts val="0"/>
              </a:spcAft>
              <a:buSzPts val="5600"/>
              <a:buNone/>
            </a:pPr>
            <a:r>
              <a:rPr lang="en-US"/>
              <a:t>Creating effective social media content</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gfab9986f98_0_940"/>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496" name="Google Shape;496;gfab9986f98_0_940"/>
          <p:cNvSpPr txBox="1"/>
          <p:nvPr/>
        </p:nvSpPr>
        <p:spPr>
          <a:xfrm>
            <a:off x="874725" y="2489125"/>
            <a:ext cx="4788300" cy="39867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A combination of technology, connectivity, and a culture of sharing, means that millions of authentic and relevant marketing messages are created each month.</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These are marketing messages that businesses and brands simply can’t fabricate.</a:t>
            </a:r>
            <a:endParaRPr b="0" i="0" sz="1900" u="none" cap="none" strike="noStrike">
              <a:solidFill>
                <a:srgbClr val="000000"/>
              </a:solidFill>
              <a:latin typeface="Poppins"/>
              <a:ea typeface="Poppins"/>
              <a:cs typeface="Poppins"/>
              <a:sym typeface="Poppins"/>
            </a:endParaRPr>
          </a:p>
        </p:txBody>
      </p:sp>
      <p:sp>
        <p:nvSpPr>
          <p:cNvPr id="497" name="Google Shape;497;gfab9986f98_0_940"/>
          <p:cNvSpPr txBox="1"/>
          <p:nvPr>
            <p:ph idx="4294967295" type="ctrTitle"/>
          </p:nvPr>
        </p:nvSpPr>
        <p:spPr>
          <a:xfrm>
            <a:off x="874725" y="971775"/>
            <a:ext cx="5060700" cy="11814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chemeClr val="dk1"/>
              </a:buClr>
              <a:buSzPts val="5040"/>
              <a:buFont typeface="Inter Black"/>
              <a:buNone/>
            </a:pPr>
            <a:r>
              <a:rPr b="0" i="0" lang="en-US" sz="3859" u="none" cap="none" strike="noStrike">
                <a:solidFill>
                  <a:schemeClr val="dk1"/>
                </a:solidFill>
                <a:latin typeface="Inter Black"/>
                <a:ea typeface="Inter Black"/>
                <a:cs typeface="Inter Black"/>
                <a:sym typeface="Inter Black"/>
              </a:rPr>
              <a:t>Traveller-generated content</a:t>
            </a:r>
            <a:endParaRPr b="0" i="0" sz="3859" u="none" cap="none" strike="noStrike">
              <a:solidFill>
                <a:schemeClr val="dk1"/>
              </a:solidFill>
              <a:latin typeface="Inter Black"/>
              <a:ea typeface="Inter Black"/>
              <a:cs typeface="Inter Black"/>
              <a:sym typeface="Inter Black"/>
            </a:endParaRPr>
          </a:p>
        </p:txBody>
      </p:sp>
      <p:sp>
        <p:nvSpPr>
          <p:cNvPr id="498" name="Google Shape;498;gfab9986f98_0_940"/>
          <p:cNvSpPr txBox="1"/>
          <p:nvPr/>
        </p:nvSpPr>
        <p:spPr>
          <a:xfrm>
            <a:off x="7031475" y="3117750"/>
            <a:ext cx="4015200" cy="915900"/>
          </a:xfrm>
          <a:prstGeom prst="rect">
            <a:avLst/>
          </a:prstGeom>
          <a:solidFill>
            <a:srgbClr val="FCE5CD"/>
          </a:solid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Personalise your slides: add photo of a traveller</a:t>
            </a:r>
            <a:endParaRPr b="0" i="0" sz="1900" u="none" cap="none" strike="noStrike">
              <a:solidFill>
                <a:srgbClr val="000000"/>
              </a:solidFill>
              <a:latin typeface="Poppins"/>
              <a:ea typeface="Poppins"/>
              <a:cs typeface="Poppins"/>
              <a:sym typeface="Poppins"/>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gf659af9e54_0_79"/>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504" name="Google Shape;504;gf659af9e54_0_79"/>
          <p:cNvSpPr txBox="1"/>
          <p:nvPr/>
        </p:nvSpPr>
        <p:spPr>
          <a:xfrm>
            <a:off x="874725" y="3067300"/>
            <a:ext cx="4788300" cy="26706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Use good photos / video</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Check-in using the ‘teardrop-shaped’ GPS marker</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Add emojis</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Add feelings</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Tag people (selectively)</a:t>
            </a:r>
            <a:endParaRPr b="0" i="0" sz="1900" u="none" cap="none" strike="noStrike">
              <a:solidFill>
                <a:srgbClr val="000000"/>
              </a:solidFill>
              <a:latin typeface="Poppins"/>
              <a:ea typeface="Poppins"/>
              <a:cs typeface="Poppins"/>
              <a:sym typeface="Poppins"/>
            </a:endParaRPr>
          </a:p>
        </p:txBody>
      </p:sp>
      <p:sp>
        <p:nvSpPr>
          <p:cNvPr id="505" name="Google Shape;505;gf659af9e54_0_79"/>
          <p:cNvSpPr txBox="1"/>
          <p:nvPr>
            <p:ph idx="4294967295" type="ctrTitle"/>
          </p:nvPr>
        </p:nvSpPr>
        <p:spPr>
          <a:xfrm>
            <a:off x="874725" y="1012000"/>
            <a:ext cx="4788300" cy="19695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chemeClr val="dk1"/>
              </a:buClr>
              <a:buSzPts val="4400"/>
              <a:buFont typeface="Inter Black"/>
              <a:buNone/>
            </a:pPr>
            <a:r>
              <a:rPr b="0" i="0" lang="en-US" sz="4400" u="none" cap="none" strike="noStrike">
                <a:solidFill>
                  <a:schemeClr val="dk1"/>
                </a:solidFill>
                <a:latin typeface="Inter Black"/>
                <a:ea typeface="Inter Black"/>
                <a:cs typeface="Inter Black"/>
                <a:sym typeface="Inter Black"/>
              </a:rPr>
              <a:t>How to structure a Facebook check-in</a:t>
            </a:r>
            <a:endParaRPr b="0" i="0" sz="4400" u="none" cap="none" strike="noStrike">
              <a:solidFill>
                <a:schemeClr val="dk1"/>
              </a:solidFill>
              <a:latin typeface="Inter Black"/>
              <a:ea typeface="Inter Black"/>
              <a:cs typeface="Inter Black"/>
              <a:sym typeface="Inter Black"/>
            </a:endParaRPr>
          </a:p>
        </p:txBody>
      </p:sp>
      <p:pic>
        <p:nvPicPr>
          <p:cNvPr id="506" name="Google Shape;506;gf659af9e54_0_79"/>
          <p:cNvPicPr preferRelativeResize="0"/>
          <p:nvPr>
            <p:ph idx="2" type="pic"/>
          </p:nvPr>
        </p:nvPicPr>
        <p:blipFill rotWithShape="1">
          <a:blip r:embed="rId3">
            <a:alphaModFix/>
          </a:blip>
          <a:srcRect b="0" l="18353" r="0" t="0"/>
          <a:stretch/>
        </p:blipFill>
        <p:spPr>
          <a:xfrm>
            <a:off x="6170700" y="929275"/>
            <a:ext cx="5244300" cy="4958700"/>
          </a:xfrm>
          <a:prstGeom prst="roundRect">
            <a:avLst>
              <a:gd fmla="val 3917" name="adj"/>
            </a:avLst>
          </a:prstGeom>
          <a:solidFill>
            <a:srgbClr val="FFE8CB"/>
          </a:solidFill>
          <a:ln>
            <a:noFill/>
          </a:ln>
        </p:spPr>
      </p:pic>
      <p:pic>
        <p:nvPicPr>
          <p:cNvPr id="507" name="Google Shape;507;gf659af9e54_0_79"/>
          <p:cNvPicPr preferRelativeResize="0"/>
          <p:nvPr/>
        </p:nvPicPr>
        <p:blipFill rotWithShape="1">
          <a:blip r:embed="rId4">
            <a:alphaModFix/>
          </a:blip>
          <a:srcRect b="0" l="0" r="0" t="0"/>
          <a:stretch/>
        </p:blipFill>
        <p:spPr>
          <a:xfrm>
            <a:off x="9785025" y="541894"/>
            <a:ext cx="1123950" cy="11239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g1709ff30d32_0_67"/>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514" name="Google Shape;514;g1709ff30d32_0_67"/>
          <p:cNvSpPr txBox="1"/>
          <p:nvPr>
            <p:ph type="ctrTitle"/>
          </p:nvPr>
        </p:nvSpPr>
        <p:spPr>
          <a:xfrm>
            <a:off x="784950" y="2996402"/>
            <a:ext cx="10622100" cy="865200"/>
          </a:xfrm>
          <a:prstGeom prst="rect">
            <a:avLst/>
          </a:prstGeom>
          <a:noFill/>
          <a:ln>
            <a:noFill/>
          </a:ln>
        </p:spPr>
        <p:txBody>
          <a:bodyPr anchorCtr="0" anchor="t" bIns="0" lIns="0" spcFirstLastPara="1" rIns="0" wrap="square" tIns="0">
            <a:normAutofit/>
          </a:bodyPr>
          <a:lstStyle/>
          <a:p>
            <a:pPr indent="0" lvl="0" marL="0" rtl="0" algn="ctr">
              <a:lnSpc>
                <a:spcPct val="90000"/>
              </a:lnSpc>
              <a:spcBef>
                <a:spcPts val="0"/>
              </a:spcBef>
              <a:spcAft>
                <a:spcPts val="0"/>
              </a:spcAft>
              <a:buSzPts val="5600"/>
              <a:buNone/>
            </a:pPr>
            <a:r>
              <a:rPr lang="en-US"/>
              <a:t>Live screen share</a:t>
            </a:r>
            <a:endParaRPr sz="4155">
              <a:solidFill>
                <a:schemeClr val="accent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g103e8fc0016_2_111"/>
          <p:cNvSpPr txBox="1"/>
          <p:nvPr/>
        </p:nvSpPr>
        <p:spPr>
          <a:xfrm>
            <a:off x="939600" y="1396350"/>
            <a:ext cx="10312800" cy="30630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rgbClr val="000000"/>
              </a:buClr>
              <a:buSzPts val="1900"/>
              <a:buFont typeface="Arial"/>
              <a:buNone/>
            </a:pPr>
            <a:r>
              <a:rPr b="1" i="0" lang="en-US" sz="1900" u="none" cap="none" strike="noStrike">
                <a:solidFill>
                  <a:srgbClr val="000000"/>
                </a:solidFill>
                <a:latin typeface="Poppins"/>
                <a:ea typeface="Poppins"/>
                <a:cs typeface="Poppins"/>
                <a:sym typeface="Poppins"/>
              </a:rPr>
              <a:t>Using the same persona as Assignment 1</a:t>
            </a:r>
            <a:r>
              <a:rPr b="0" i="0" lang="en-US" sz="1900" u="none" cap="none" strike="noStrike">
                <a:solidFill>
                  <a:srgbClr val="000000"/>
                </a:solidFill>
                <a:latin typeface="Poppins"/>
                <a:ea typeface="Poppins"/>
                <a:cs typeface="Poppins"/>
                <a:sym typeface="Poppins"/>
              </a:rPr>
              <a:t>, post a social media update.</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AutoNum type="arabicPeriod"/>
            </a:pPr>
            <a:r>
              <a:rPr b="0" i="0" lang="en-US" sz="1900" u="none" cap="none" strike="noStrike">
                <a:solidFill>
                  <a:srgbClr val="000000"/>
                </a:solidFill>
                <a:latin typeface="Poppins"/>
                <a:ea typeface="Poppins"/>
                <a:cs typeface="Poppins"/>
                <a:sym typeface="Poppins"/>
              </a:rPr>
              <a:t>Discuss the structure, and message of a social media update.</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AutoNum type="arabicPeriod"/>
            </a:pPr>
            <a:r>
              <a:rPr b="0" i="0" lang="en-US" sz="1900" u="none" cap="none" strike="noStrike">
                <a:solidFill>
                  <a:srgbClr val="000000"/>
                </a:solidFill>
                <a:latin typeface="Poppins"/>
                <a:ea typeface="Poppins"/>
                <a:cs typeface="Poppins"/>
                <a:sym typeface="Poppins"/>
              </a:rPr>
              <a:t>Include: photo(s) / video, message, call to action, hashtags, location, feelings, emojis 😎</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AutoNum type="arabicPeriod"/>
            </a:pPr>
            <a:r>
              <a:rPr b="0" i="0" lang="en-US" sz="1900" u="none" cap="none" strike="noStrike">
                <a:solidFill>
                  <a:srgbClr val="000000"/>
                </a:solidFill>
                <a:latin typeface="Poppins"/>
                <a:ea typeface="Poppins"/>
                <a:cs typeface="Poppins"/>
                <a:sym typeface="Poppins"/>
              </a:rPr>
              <a:t>One person from each group does a check-in on Facebook OR an update on Instagram.</a:t>
            </a:r>
            <a:endParaRPr b="0" i="0" sz="1900" u="none" cap="none" strike="noStrike">
              <a:solidFill>
                <a:srgbClr val="000000"/>
              </a:solidFill>
              <a:latin typeface="Poppins"/>
              <a:ea typeface="Poppins"/>
              <a:cs typeface="Poppins"/>
              <a:sym typeface="Poppins"/>
            </a:endParaRPr>
          </a:p>
          <a:p>
            <a:pPr indent="0" lvl="0" marL="0" marR="0" rtl="0" algn="l">
              <a:lnSpc>
                <a:spcPct val="150000"/>
              </a:lnSpc>
              <a:spcBef>
                <a:spcPts val="0"/>
              </a:spcBef>
              <a:spcAft>
                <a:spcPts val="0"/>
              </a:spcAft>
              <a:buClr>
                <a:srgbClr val="000000"/>
              </a:buClr>
              <a:buSzPts val="1900"/>
              <a:buFont typeface="Arial"/>
              <a:buNone/>
            </a:pPr>
            <a:r>
              <a:rPr b="0" i="0" lang="en-US" sz="1600" u="none" cap="none" strike="noStrike">
                <a:solidFill>
                  <a:srgbClr val="000000"/>
                </a:solidFill>
                <a:latin typeface="Poppins"/>
                <a:ea typeface="Poppins"/>
                <a:cs typeface="Poppins"/>
                <a:sym typeface="Poppins"/>
              </a:rPr>
              <a:t>    </a:t>
            </a:r>
            <a:endParaRPr b="0" i="0" sz="1600" u="none" cap="none" strike="noStrike">
              <a:solidFill>
                <a:srgbClr val="000000"/>
              </a:solidFill>
              <a:latin typeface="Poppins"/>
              <a:ea typeface="Poppins"/>
              <a:cs typeface="Poppins"/>
              <a:sym typeface="Poppins"/>
            </a:endParaRPr>
          </a:p>
        </p:txBody>
      </p:sp>
      <p:sp>
        <p:nvSpPr>
          <p:cNvPr id="520" name="Google Shape;520;g103e8fc0016_2_111"/>
          <p:cNvSpPr txBox="1"/>
          <p:nvPr/>
        </p:nvSpPr>
        <p:spPr>
          <a:xfrm>
            <a:off x="1503125" y="5177152"/>
            <a:ext cx="4639800" cy="11820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600"/>
              <a:buFont typeface="Arial"/>
              <a:buNone/>
            </a:pPr>
            <a:r>
              <a:rPr b="0" i="0" lang="en-US" sz="1600" u="none" cap="none" strike="noStrike">
                <a:solidFill>
                  <a:schemeClr val="dk1"/>
                </a:solidFill>
                <a:latin typeface="Inter Black"/>
                <a:ea typeface="Inter Black"/>
                <a:cs typeface="Inter Black"/>
                <a:sym typeface="Inter Black"/>
              </a:rPr>
              <a:t>15 Minutes Discussion</a:t>
            </a:r>
            <a:endParaRPr b="0" i="0" sz="1600" u="none" cap="none" strike="noStrike">
              <a:solidFill>
                <a:schemeClr val="dk1"/>
              </a:solidFill>
              <a:latin typeface="Inter Black"/>
              <a:ea typeface="Inter Black"/>
              <a:cs typeface="Inter Black"/>
              <a:sym typeface="Inter Black"/>
            </a:endParaRPr>
          </a:p>
          <a:p>
            <a:pPr indent="0" lvl="0" marL="0" marR="0" rtl="0" algn="l">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Poppins"/>
              <a:ea typeface="Poppins"/>
              <a:cs typeface="Poppins"/>
              <a:sym typeface="Poppins"/>
            </a:endParaRPr>
          </a:p>
          <a:p>
            <a:pPr indent="0" lvl="0" marL="0" marR="0" rtl="0" algn="l">
              <a:lnSpc>
                <a:spcPct val="150000"/>
              </a:lnSpc>
              <a:spcBef>
                <a:spcPts val="0"/>
              </a:spcBef>
              <a:spcAft>
                <a:spcPts val="0"/>
              </a:spcAft>
              <a:buClr>
                <a:srgbClr val="000000"/>
              </a:buClr>
              <a:buSzPts val="1400"/>
              <a:buFont typeface="Arial"/>
              <a:buNone/>
            </a:pPr>
            <a:r>
              <a:rPr b="0" i="0" lang="en-US" sz="1400" u="none" cap="none" strike="noStrike">
                <a:solidFill>
                  <a:srgbClr val="000000"/>
                </a:solidFill>
                <a:latin typeface="Poppins"/>
                <a:ea typeface="Poppins"/>
                <a:cs typeface="Poppins"/>
                <a:sym typeface="Poppins"/>
              </a:rPr>
              <a:t>Use a notepad or flip chart to plan your concept, using the points above. </a:t>
            </a:r>
            <a:endParaRPr b="0" i="0" sz="1400" u="none" cap="none" strike="noStrike">
              <a:solidFill>
                <a:srgbClr val="000000"/>
              </a:solidFill>
              <a:latin typeface="Arial"/>
              <a:ea typeface="Arial"/>
              <a:cs typeface="Arial"/>
              <a:sym typeface="Arial"/>
            </a:endParaRPr>
          </a:p>
        </p:txBody>
      </p:sp>
      <p:sp>
        <p:nvSpPr>
          <p:cNvPr id="521" name="Google Shape;521;g103e8fc0016_2_111"/>
          <p:cNvSpPr/>
          <p:nvPr/>
        </p:nvSpPr>
        <p:spPr>
          <a:xfrm>
            <a:off x="1503128" y="4414959"/>
            <a:ext cx="543300" cy="543300"/>
          </a:xfrm>
          <a:prstGeom prst="ellipse">
            <a:avLst/>
          </a:prstGeom>
          <a:solidFill>
            <a:schemeClr val="accent1">
              <a:alpha val="20000"/>
            </a:schemeClr>
          </a:solidFill>
          <a:ln>
            <a:noFill/>
          </a:ln>
        </p:spPr>
        <p:txBody>
          <a:bodyPr anchorCtr="0" anchor="ctr" bIns="45700" lIns="0" spcFirstLastPara="1" rIns="0"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accent1"/>
                </a:solidFill>
                <a:latin typeface="Poppins"/>
                <a:ea typeface="Poppins"/>
                <a:cs typeface="Poppins"/>
                <a:sym typeface="Poppins"/>
              </a:rPr>
              <a:t>15</a:t>
            </a:r>
            <a:endParaRPr b="1" i="0" sz="1400" u="none" cap="none" strike="noStrike">
              <a:solidFill>
                <a:srgbClr val="000000"/>
              </a:solidFill>
              <a:latin typeface="Poppins"/>
              <a:ea typeface="Poppins"/>
              <a:cs typeface="Poppins"/>
              <a:sym typeface="Poppins"/>
            </a:endParaRPr>
          </a:p>
        </p:txBody>
      </p:sp>
      <p:sp>
        <p:nvSpPr>
          <p:cNvPr id="522" name="Google Shape;522;g103e8fc0016_2_111"/>
          <p:cNvSpPr txBox="1"/>
          <p:nvPr/>
        </p:nvSpPr>
        <p:spPr>
          <a:xfrm>
            <a:off x="6448149" y="5177152"/>
            <a:ext cx="4293300" cy="11820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600"/>
              <a:buFont typeface="Arial"/>
              <a:buNone/>
            </a:pPr>
            <a:r>
              <a:rPr b="0" i="0" lang="en-US" sz="1600" u="none" cap="none" strike="noStrike">
                <a:solidFill>
                  <a:schemeClr val="dk1"/>
                </a:solidFill>
                <a:latin typeface="Inter Black"/>
                <a:ea typeface="Inter Black"/>
                <a:cs typeface="Inter Black"/>
                <a:sym typeface="Inter Black"/>
              </a:rPr>
              <a:t>5 Minutes Feedback </a:t>
            </a:r>
            <a:endParaRPr b="0" i="0" sz="1600" u="none" cap="none" strike="noStrike">
              <a:solidFill>
                <a:schemeClr val="dk1"/>
              </a:solidFill>
              <a:latin typeface="Inter Black"/>
              <a:ea typeface="Inter Black"/>
              <a:cs typeface="Inter Black"/>
              <a:sym typeface="Inter Black"/>
            </a:endParaRPr>
          </a:p>
          <a:p>
            <a:pPr indent="0" lvl="0" marL="0" marR="0" rtl="0" algn="l">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Poppins"/>
              <a:ea typeface="Poppins"/>
              <a:cs typeface="Poppins"/>
              <a:sym typeface="Poppins"/>
            </a:endParaRPr>
          </a:p>
          <a:p>
            <a:pPr indent="0" lvl="0" marL="0" marR="0" rtl="0" algn="l">
              <a:lnSpc>
                <a:spcPct val="150000"/>
              </a:lnSpc>
              <a:spcBef>
                <a:spcPts val="0"/>
              </a:spcBef>
              <a:spcAft>
                <a:spcPts val="0"/>
              </a:spcAft>
              <a:buClr>
                <a:srgbClr val="000000"/>
              </a:buClr>
              <a:buSzPts val="1400"/>
              <a:buFont typeface="Arial"/>
              <a:buNone/>
            </a:pPr>
            <a:r>
              <a:rPr b="0" i="0" lang="en-US" sz="1400" u="none" cap="none" strike="noStrike">
                <a:solidFill>
                  <a:srgbClr val="000000"/>
                </a:solidFill>
                <a:latin typeface="Poppins"/>
                <a:ea typeface="Poppins"/>
                <a:cs typeface="Poppins"/>
                <a:sym typeface="Poppins"/>
              </a:rPr>
              <a:t>Nominate a team member to present your concept.</a:t>
            </a:r>
            <a:endParaRPr b="0" i="0" sz="1400" u="none" cap="none" strike="noStrike">
              <a:solidFill>
                <a:srgbClr val="000000"/>
              </a:solidFill>
              <a:latin typeface="Poppins"/>
              <a:ea typeface="Poppins"/>
              <a:cs typeface="Poppins"/>
              <a:sym typeface="Poppins"/>
            </a:endParaRPr>
          </a:p>
        </p:txBody>
      </p:sp>
      <p:sp>
        <p:nvSpPr>
          <p:cNvPr id="523" name="Google Shape;523;g103e8fc0016_2_111"/>
          <p:cNvSpPr/>
          <p:nvPr/>
        </p:nvSpPr>
        <p:spPr>
          <a:xfrm>
            <a:off x="6332477" y="4414959"/>
            <a:ext cx="543300" cy="543300"/>
          </a:xfrm>
          <a:prstGeom prst="ellipse">
            <a:avLst/>
          </a:prstGeom>
          <a:solidFill>
            <a:schemeClr val="accent1">
              <a:alpha val="20000"/>
            </a:schemeClr>
          </a:solidFill>
          <a:ln>
            <a:noFill/>
          </a:ln>
        </p:spPr>
        <p:txBody>
          <a:bodyPr anchorCtr="0" anchor="ctr" bIns="45700" lIns="0" spcFirstLastPara="1" rIns="0"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accent1"/>
                </a:solidFill>
                <a:latin typeface="Poppins"/>
                <a:ea typeface="Poppins"/>
                <a:cs typeface="Poppins"/>
                <a:sym typeface="Poppins"/>
              </a:rPr>
              <a:t>5</a:t>
            </a:r>
            <a:endParaRPr b="1" i="0" sz="1400" u="none" cap="none" strike="noStrike">
              <a:solidFill>
                <a:srgbClr val="000000"/>
              </a:solidFill>
              <a:latin typeface="Poppins"/>
              <a:ea typeface="Poppins"/>
              <a:cs typeface="Poppins"/>
              <a:sym typeface="Poppins"/>
            </a:endParaRPr>
          </a:p>
        </p:txBody>
      </p:sp>
      <p:sp>
        <p:nvSpPr>
          <p:cNvPr id="524" name="Google Shape;524;g103e8fc0016_2_111"/>
          <p:cNvSpPr txBox="1"/>
          <p:nvPr/>
        </p:nvSpPr>
        <p:spPr>
          <a:xfrm>
            <a:off x="874725" y="548275"/>
            <a:ext cx="79497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Inter Black"/>
                <a:ea typeface="Inter Black"/>
                <a:cs typeface="Inter Black"/>
                <a:sym typeface="Inter Black"/>
              </a:rPr>
              <a:t>Group Assignment</a:t>
            </a:r>
            <a:endParaRPr b="0" i="0" sz="4000" u="none" cap="none" strike="noStrike">
              <a:solidFill>
                <a:schemeClr val="dk1"/>
              </a:solidFill>
              <a:latin typeface="Inter Black"/>
              <a:ea typeface="Inter Black"/>
              <a:cs typeface="Inter Black"/>
              <a:sym typeface="Inter Black"/>
            </a:endParaRPr>
          </a:p>
        </p:txBody>
      </p:sp>
      <p:sp>
        <p:nvSpPr>
          <p:cNvPr id="525" name="Google Shape;525;g103e8fc0016_2_111"/>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id="526" name="Google Shape;526;g103e8fc0016_2_111"/>
          <p:cNvPicPr preferRelativeResize="0"/>
          <p:nvPr/>
        </p:nvPicPr>
        <p:blipFill rotWithShape="1">
          <a:blip r:embed="rId3">
            <a:alphaModFix/>
          </a:blip>
          <a:srcRect b="0" l="0" r="0" t="0"/>
          <a:stretch/>
        </p:blipFill>
        <p:spPr>
          <a:xfrm>
            <a:off x="4198500" y="4043113"/>
            <a:ext cx="1722501" cy="1286975"/>
          </a:xfrm>
          <a:prstGeom prst="rect">
            <a:avLst/>
          </a:prstGeom>
          <a:noFill/>
          <a:ln>
            <a:noFill/>
          </a:ln>
        </p:spPr>
      </p:pic>
      <p:pic>
        <p:nvPicPr>
          <p:cNvPr id="527" name="Google Shape;527;g103e8fc0016_2_111"/>
          <p:cNvPicPr preferRelativeResize="0"/>
          <p:nvPr/>
        </p:nvPicPr>
        <p:blipFill rotWithShape="1">
          <a:blip r:embed="rId4">
            <a:alphaModFix/>
          </a:blip>
          <a:srcRect b="0" l="0" r="0" t="0"/>
          <a:stretch/>
        </p:blipFill>
        <p:spPr>
          <a:xfrm>
            <a:off x="9154400" y="4148075"/>
            <a:ext cx="1753938" cy="1182000"/>
          </a:xfrm>
          <a:prstGeom prst="rect">
            <a:avLst/>
          </a:prstGeom>
          <a:noFill/>
          <a:ln>
            <a:noFill/>
          </a:ln>
        </p:spPr>
      </p:pic>
      <p:pic>
        <p:nvPicPr>
          <p:cNvPr id="528" name="Google Shape;528;g103e8fc0016_2_111"/>
          <p:cNvPicPr preferRelativeResize="0"/>
          <p:nvPr/>
        </p:nvPicPr>
        <p:blipFill rotWithShape="1">
          <a:blip r:embed="rId5">
            <a:alphaModFix/>
          </a:blip>
          <a:srcRect b="0" l="0" r="0" t="0"/>
          <a:stretch/>
        </p:blipFill>
        <p:spPr>
          <a:xfrm>
            <a:off x="7065549" y="120725"/>
            <a:ext cx="1298276" cy="1181999"/>
          </a:xfrm>
          <a:prstGeom prst="rect">
            <a:avLst/>
          </a:prstGeom>
          <a:noFill/>
          <a:ln>
            <a:noFill/>
          </a:ln>
        </p:spPr>
      </p:pic>
      <p:pic>
        <p:nvPicPr>
          <p:cNvPr id="529" name="Google Shape;529;g103e8fc0016_2_111"/>
          <p:cNvPicPr preferRelativeResize="0"/>
          <p:nvPr/>
        </p:nvPicPr>
        <p:blipFill rotWithShape="1">
          <a:blip r:embed="rId6">
            <a:alphaModFix/>
          </a:blip>
          <a:srcRect b="0" l="0" r="0" t="0"/>
          <a:stretch/>
        </p:blipFill>
        <p:spPr>
          <a:xfrm>
            <a:off x="9995663" y="1099372"/>
            <a:ext cx="1164725" cy="10176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24"/>
                                        </p:tgtEl>
                                        <p:attrNameLst>
                                          <p:attrName>style.visibility</p:attrName>
                                        </p:attrNameLst>
                                      </p:cBhvr>
                                      <p:to>
                                        <p:strVal val="visible"/>
                                      </p:to>
                                    </p:set>
                                    <p:animEffect filter="fade" transition="in">
                                      <p:cBhvr>
                                        <p:cTn dur="1500"/>
                                        <p:tgtEl>
                                          <p:spTgt spid="5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g1524a7f5bf3_0_0"/>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195" name="Google Shape;195;g1524a7f5bf3_0_0"/>
          <p:cNvSpPr txBox="1"/>
          <p:nvPr/>
        </p:nvSpPr>
        <p:spPr>
          <a:xfrm>
            <a:off x="874725" y="2073325"/>
            <a:ext cx="4788300" cy="26706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Lorem ipsum dolor sit amet, consectetur adipiscing elit.</a:t>
            </a:r>
            <a:endParaRPr b="0" i="0" sz="18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Lorem ipsum dolor sit amet, consectetur adipiscing elit.</a:t>
            </a:r>
            <a:endParaRPr b="0" i="0" sz="18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Lorem ipsum dolor sit amet, consectetur adipiscing elit.</a:t>
            </a:r>
            <a:endParaRPr b="0" i="0" sz="1900" u="none" cap="none" strike="noStrike">
              <a:solidFill>
                <a:srgbClr val="000000"/>
              </a:solidFill>
              <a:latin typeface="Poppins"/>
              <a:ea typeface="Poppins"/>
              <a:cs typeface="Poppins"/>
              <a:sym typeface="Poppins"/>
            </a:endParaRPr>
          </a:p>
        </p:txBody>
      </p:sp>
      <p:sp>
        <p:nvSpPr>
          <p:cNvPr id="196" name="Google Shape;196;g1524a7f5bf3_0_0"/>
          <p:cNvSpPr txBox="1"/>
          <p:nvPr>
            <p:ph idx="4294967295" type="ctrTitle"/>
          </p:nvPr>
        </p:nvSpPr>
        <p:spPr>
          <a:xfrm>
            <a:off x="874718" y="986625"/>
            <a:ext cx="4788300" cy="8145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chemeClr val="dk1"/>
              </a:buClr>
              <a:buSzPts val="5600"/>
              <a:buFont typeface="Inter Black"/>
              <a:buNone/>
            </a:pPr>
            <a:r>
              <a:rPr b="0" i="0" lang="en-US" sz="4400" u="none" cap="none" strike="noStrike">
                <a:solidFill>
                  <a:schemeClr val="dk1"/>
                </a:solidFill>
                <a:latin typeface="Inter Black"/>
                <a:ea typeface="Inter Black"/>
                <a:cs typeface="Inter Black"/>
                <a:sym typeface="Inter Black"/>
              </a:rPr>
              <a:t>Speaker Bio</a:t>
            </a:r>
            <a:endParaRPr b="0" i="0" sz="4400" u="none" cap="none" strike="noStrike">
              <a:solidFill>
                <a:schemeClr val="dk1"/>
              </a:solidFill>
              <a:latin typeface="Inter Black"/>
              <a:ea typeface="Inter Black"/>
              <a:cs typeface="Inter Black"/>
              <a:sym typeface="Inter Black"/>
            </a:endParaRPr>
          </a:p>
        </p:txBody>
      </p:sp>
      <p:sp>
        <p:nvSpPr>
          <p:cNvPr id="197" name="Google Shape;197;g1524a7f5bf3_0_0"/>
          <p:cNvSpPr/>
          <p:nvPr>
            <p:ph idx="2" type="pic"/>
          </p:nvPr>
        </p:nvSpPr>
        <p:spPr>
          <a:xfrm>
            <a:off x="6170700" y="929275"/>
            <a:ext cx="5244300" cy="4958700"/>
          </a:xfrm>
          <a:prstGeom prst="roundRect">
            <a:avLst>
              <a:gd fmla="val 3917" name="adj"/>
            </a:avLst>
          </a:prstGeom>
          <a:solidFill>
            <a:srgbClr val="FFE8CB"/>
          </a:solidFill>
          <a:ln>
            <a:noFill/>
          </a:ln>
        </p:spPr>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gf62e626356_0_918"/>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535" name="Google Shape;535;gf62e626356_0_918"/>
          <p:cNvSpPr txBox="1"/>
          <p:nvPr/>
        </p:nvSpPr>
        <p:spPr>
          <a:xfrm>
            <a:off x="944725" y="2073700"/>
            <a:ext cx="6051000" cy="26706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Use advertising to target your marketing personas, based on their demographics, interests, and activity</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Targeted and affordable </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The simplest way to do an advert is to ‘Boost Post.’</a:t>
            </a:r>
            <a:endParaRPr b="0" i="0" sz="1900" u="none" cap="none" strike="noStrike">
              <a:solidFill>
                <a:srgbClr val="000000"/>
              </a:solidFill>
              <a:latin typeface="Poppins"/>
              <a:ea typeface="Poppins"/>
              <a:cs typeface="Poppins"/>
              <a:sym typeface="Poppins"/>
            </a:endParaRPr>
          </a:p>
        </p:txBody>
      </p:sp>
      <p:sp>
        <p:nvSpPr>
          <p:cNvPr id="536" name="Google Shape;536;gf62e626356_0_918"/>
          <p:cNvSpPr txBox="1"/>
          <p:nvPr>
            <p:ph idx="4294967295" type="ctrTitle"/>
          </p:nvPr>
        </p:nvSpPr>
        <p:spPr>
          <a:xfrm>
            <a:off x="944725" y="541900"/>
            <a:ext cx="6978300" cy="1941600"/>
          </a:xfrm>
          <a:prstGeom prst="rect">
            <a:avLst/>
          </a:prstGeom>
          <a:noFill/>
          <a:ln>
            <a:noFill/>
          </a:ln>
        </p:spPr>
        <p:txBody>
          <a:bodyPr anchorCtr="0" anchor="t" bIns="0" lIns="0" spcFirstLastPara="1" rIns="0" wrap="square" tIns="0">
            <a:normAutofit fontScale="90000"/>
          </a:bodyPr>
          <a:lstStyle/>
          <a:p>
            <a:pPr indent="0" lvl="0" marL="0" marR="0" rtl="0" algn="l">
              <a:lnSpc>
                <a:spcPct val="90000"/>
              </a:lnSpc>
              <a:spcBef>
                <a:spcPts val="0"/>
              </a:spcBef>
              <a:spcAft>
                <a:spcPts val="0"/>
              </a:spcAft>
              <a:buClr>
                <a:schemeClr val="dk1"/>
              </a:buClr>
              <a:buSzPct val="111111"/>
              <a:buFont typeface="Inter Black"/>
              <a:buNone/>
            </a:pPr>
            <a:r>
              <a:rPr b="0" i="0" lang="en-US" sz="4400" u="none" cap="none" strike="noStrike">
                <a:solidFill>
                  <a:schemeClr val="dk1"/>
                </a:solidFill>
                <a:latin typeface="Inter Black"/>
                <a:ea typeface="Inter Black"/>
                <a:cs typeface="Inter Black"/>
                <a:sym typeface="Inter Black"/>
              </a:rPr>
              <a:t>Facebook &amp; Instagram Advertising</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ct val="111111"/>
              <a:buFont typeface="Inter Black"/>
              <a:buNone/>
            </a:pPr>
            <a:r>
              <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ct val="111111"/>
              <a:buFont typeface="Inter Black"/>
              <a:buNone/>
            </a:pPr>
            <a:r>
              <a:t/>
            </a:r>
            <a:endParaRPr b="0" i="0" sz="4400" u="none" cap="none" strike="noStrike">
              <a:solidFill>
                <a:schemeClr val="dk1"/>
              </a:solidFill>
              <a:latin typeface="Inter Black"/>
              <a:ea typeface="Inter Black"/>
              <a:cs typeface="Inter Black"/>
              <a:sym typeface="Inter Black"/>
            </a:endParaRPr>
          </a:p>
        </p:txBody>
      </p:sp>
      <p:pic>
        <p:nvPicPr>
          <p:cNvPr id="537" name="Google Shape;537;gf62e626356_0_918"/>
          <p:cNvPicPr preferRelativeResize="0"/>
          <p:nvPr/>
        </p:nvPicPr>
        <p:blipFill rotWithShape="1">
          <a:blip r:embed="rId3">
            <a:alphaModFix/>
          </a:blip>
          <a:srcRect b="0" l="0" r="0" t="0"/>
          <a:stretch/>
        </p:blipFill>
        <p:spPr>
          <a:xfrm>
            <a:off x="9785025" y="541894"/>
            <a:ext cx="1123950" cy="11239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grpSp>
        <p:nvGrpSpPr>
          <p:cNvPr id="542" name="Google Shape;542;g1055f415ce6_2_108"/>
          <p:cNvGrpSpPr/>
          <p:nvPr/>
        </p:nvGrpSpPr>
        <p:grpSpPr>
          <a:xfrm>
            <a:off x="881879" y="645954"/>
            <a:ext cx="5221200" cy="2574300"/>
            <a:chOff x="881879" y="645954"/>
            <a:chExt cx="5221200" cy="2574300"/>
          </a:xfrm>
        </p:grpSpPr>
        <p:sp>
          <p:nvSpPr>
            <p:cNvPr id="543" name="Google Shape;543;g1055f415ce6_2_108"/>
            <p:cNvSpPr/>
            <p:nvPr/>
          </p:nvSpPr>
          <p:spPr>
            <a:xfrm>
              <a:off x="881879" y="645954"/>
              <a:ext cx="5221200" cy="2574300"/>
            </a:xfrm>
            <a:prstGeom prst="roundRect">
              <a:avLst>
                <a:gd fmla="val 4693" name="adj"/>
              </a:avLst>
            </a:prstGeom>
            <a:solidFill>
              <a:srgbClr val="FFFFFF"/>
            </a:solidFill>
            <a:ln>
              <a:noFill/>
            </a:ln>
            <a:effectLst>
              <a:outerShdw blurRad="12700" rotWithShape="0" algn="ctr" dir="5400000" dist="12700">
                <a:srgbClr val="000000">
                  <a:alpha val="784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3000"/>
                <a:buFont typeface="Poppins"/>
                <a:buNone/>
              </a:pPr>
              <a:r>
                <a:t/>
              </a:r>
              <a:endParaRPr b="1" i="0" sz="3000" u="none" cap="none" strike="noStrike">
                <a:solidFill>
                  <a:srgbClr val="000000"/>
                </a:solidFill>
                <a:latin typeface="Arial"/>
                <a:ea typeface="Arial"/>
                <a:cs typeface="Arial"/>
                <a:sym typeface="Arial"/>
              </a:endParaRPr>
            </a:p>
          </p:txBody>
        </p:sp>
        <p:sp>
          <p:nvSpPr>
            <p:cNvPr id="544" name="Google Shape;544;g1055f415ce6_2_108"/>
            <p:cNvSpPr txBox="1"/>
            <p:nvPr/>
          </p:nvSpPr>
          <p:spPr>
            <a:xfrm>
              <a:off x="1335316" y="1197127"/>
              <a:ext cx="1931700" cy="384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800"/>
                <a:buFont typeface="Arial"/>
                <a:buNone/>
              </a:pPr>
              <a:r>
                <a:rPr b="0" i="0" lang="en-US" sz="2500" u="none" cap="none" strike="noStrike">
                  <a:solidFill>
                    <a:schemeClr val="dk1"/>
                  </a:solidFill>
                  <a:latin typeface="Inter Black"/>
                  <a:ea typeface="Inter Black"/>
                  <a:cs typeface="Inter Black"/>
                  <a:sym typeface="Inter Black"/>
                </a:rPr>
                <a:t>Karl</a:t>
              </a:r>
              <a:endParaRPr b="0" i="0" sz="2100" u="none" cap="none" strike="noStrike">
                <a:solidFill>
                  <a:srgbClr val="000000"/>
                </a:solidFill>
                <a:latin typeface="Inter Black"/>
                <a:ea typeface="Inter Black"/>
                <a:cs typeface="Inter Black"/>
                <a:sym typeface="Inter Black"/>
              </a:endParaRPr>
            </a:p>
          </p:txBody>
        </p:sp>
        <p:sp>
          <p:nvSpPr>
            <p:cNvPr id="545" name="Google Shape;545;g1055f415ce6_2_108"/>
            <p:cNvSpPr txBox="1"/>
            <p:nvPr/>
          </p:nvSpPr>
          <p:spPr>
            <a:xfrm>
              <a:off x="1335316" y="1699013"/>
              <a:ext cx="1938000" cy="660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1300"/>
                <a:buFont typeface="Arial"/>
                <a:buNone/>
              </a:pPr>
              <a:r>
                <a:rPr b="0" i="0" lang="en-US" sz="1300" u="none" cap="none" strike="noStrike">
                  <a:solidFill>
                    <a:srgbClr val="000000"/>
                  </a:solidFill>
                  <a:latin typeface="Inter"/>
                  <a:ea typeface="Inter"/>
                  <a:cs typeface="Inter"/>
                  <a:sym typeface="Inter"/>
                </a:rPr>
                <a:t>The Thrill-seeker</a:t>
              </a:r>
              <a:endParaRPr b="0" i="0" sz="1300" u="none" cap="none" strike="noStrike">
                <a:solidFill>
                  <a:srgbClr val="000000"/>
                </a:solidFill>
                <a:latin typeface="Inter"/>
                <a:ea typeface="Inter"/>
                <a:cs typeface="Inter"/>
                <a:sym typeface="Inter"/>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rgbClr val="000000"/>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rgbClr val="000000"/>
                </a:solidFill>
                <a:latin typeface="Poppins"/>
                <a:ea typeface="Poppins"/>
                <a:cs typeface="Poppins"/>
                <a:sym typeface="Poppins"/>
              </a:endParaRPr>
            </a:p>
          </p:txBody>
        </p:sp>
      </p:grpSp>
      <p:grpSp>
        <p:nvGrpSpPr>
          <p:cNvPr id="546" name="Google Shape;546;g1055f415ce6_2_108"/>
          <p:cNvGrpSpPr/>
          <p:nvPr/>
        </p:nvGrpSpPr>
        <p:grpSpPr>
          <a:xfrm>
            <a:off x="6275388" y="645954"/>
            <a:ext cx="5221200" cy="2574300"/>
            <a:chOff x="6275388" y="645954"/>
            <a:chExt cx="5221200" cy="2574300"/>
          </a:xfrm>
        </p:grpSpPr>
        <p:sp>
          <p:nvSpPr>
            <p:cNvPr id="547" name="Google Shape;547;g1055f415ce6_2_108"/>
            <p:cNvSpPr/>
            <p:nvPr/>
          </p:nvSpPr>
          <p:spPr>
            <a:xfrm>
              <a:off x="6275388" y="645954"/>
              <a:ext cx="5221200" cy="2574300"/>
            </a:xfrm>
            <a:prstGeom prst="roundRect">
              <a:avLst>
                <a:gd fmla="val 4693" name="adj"/>
              </a:avLst>
            </a:prstGeom>
            <a:solidFill>
              <a:srgbClr val="FFFFFF"/>
            </a:solidFill>
            <a:ln>
              <a:noFill/>
            </a:ln>
            <a:effectLst>
              <a:outerShdw blurRad="12700" rotWithShape="0" algn="ctr" dir="5400000" dist="12700">
                <a:srgbClr val="000000">
                  <a:alpha val="784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3000"/>
                <a:buFont typeface="Poppins"/>
                <a:buNone/>
              </a:pPr>
              <a:r>
                <a:t/>
              </a:r>
              <a:endParaRPr b="1" i="0" sz="3000" u="none" cap="none" strike="noStrike">
                <a:solidFill>
                  <a:srgbClr val="000000"/>
                </a:solidFill>
                <a:latin typeface="Arial"/>
                <a:ea typeface="Arial"/>
                <a:cs typeface="Arial"/>
                <a:sym typeface="Arial"/>
              </a:endParaRPr>
            </a:p>
          </p:txBody>
        </p:sp>
        <p:sp>
          <p:nvSpPr>
            <p:cNvPr id="548" name="Google Shape;548;g1055f415ce6_2_108"/>
            <p:cNvSpPr txBox="1"/>
            <p:nvPr/>
          </p:nvSpPr>
          <p:spPr>
            <a:xfrm>
              <a:off x="6781833" y="1197127"/>
              <a:ext cx="19221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800"/>
                <a:buFont typeface="Arial"/>
                <a:buNone/>
              </a:pPr>
              <a:r>
                <a:rPr b="0" i="0" lang="en-US" sz="2400" u="none" cap="none" strike="noStrike">
                  <a:solidFill>
                    <a:schemeClr val="dk1"/>
                  </a:solidFill>
                  <a:latin typeface="Inter Black"/>
                  <a:ea typeface="Inter Black"/>
                  <a:cs typeface="Inter Black"/>
                  <a:sym typeface="Inter Black"/>
                </a:rPr>
                <a:t>Sylvia</a:t>
              </a:r>
              <a:endParaRPr b="0" i="0" sz="2000" u="none" cap="none" strike="noStrike">
                <a:solidFill>
                  <a:srgbClr val="000000"/>
                </a:solidFill>
                <a:latin typeface="Inter Black"/>
                <a:ea typeface="Inter Black"/>
                <a:cs typeface="Inter Black"/>
                <a:sym typeface="Inter Black"/>
              </a:endParaRPr>
            </a:p>
          </p:txBody>
        </p:sp>
        <p:sp>
          <p:nvSpPr>
            <p:cNvPr id="549" name="Google Shape;549;g1055f415ce6_2_108"/>
            <p:cNvSpPr txBox="1"/>
            <p:nvPr/>
          </p:nvSpPr>
          <p:spPr>
            <a:xfrm>
              <a:off x="6786685" y="1701017"/>
              <a:ext cx="2137800" cy="890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1300"/>
                <a:buFont typeface="Arial"/>
                <a:buNone/>
              </a:pPr>
              <a:r>
                <a:rPr b="0" i="0" lang="en-US" sz="1300" u="none" cap="none" strike="noStrike">
                  <a:solidFill>
                    <a:srgbClr val="000000"/>
                  </a:solidFill>
                  <a:latin typeface="Inter"/>
                  <a:ea typeface="Inter"/>
                  <a:cs typeface="Inter"/>
                  <a:sym typeface="Inter"/>
                </a:rPr>
                <a:t>The Ugandan Abroad</a:t>
              </a:r>
              <a:endParaRPr b="0" i="0" sz="1300" u="none" cap="none" strike="noStrike">
                <a:solidFill>
                  <a:srgbClr val="000000"/>
                </a:solidFill>
                <a:latin typeface="Inter"/>
                <a:ea typeface="Inter"/>
                <a:cs typeface="Inter"/>
                <a:sym typeface="Inter"/>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rgbClr val="000000"/>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rgbClr val="000000"/>
                </a:solidFill>
                <a:latin typeface="Poppins"/>
                <a:ea typeface="Poppins"/>
                <a:cs typeface="Poppins"/>
                <a:sym typeface="Poppins"/>
              </a:endParaRPr>
            </a:p>
            <a:p>
              <a:pPr indent="0" lvl="0" marL="0" marR="0" rtl="0" algn="l">
                <a:lnSpc>
                  <a:spcPct val="130000"/>
                </a:lnSpc>
                <a:spcBef>
                  <a:spcPts val="0"/>
                </a:spcBef>
                <a:spcAft>
                  <a:spcPts val="0"/>
                </a:spcAft>
                <a:buClr>
                  <a:srgbClr val="000000"/>
                </a:buClr>
                <a:buSzPts val="1300"/>
                <a:buFont typeface="Arial"/>
                <a:buNone/>
              </a:pPr>
              <a:r>
                <a:t/>
              </a:r>
              <a:endParaRPr b="0" i="0" sz="1300" u="none" cap="none" strike="noStrike">
                <a:solidFill>
                  <a:srgbClr val="000000"/>
                </a:solidFill>
                <a:latin typeface="Poppins"/>
                <a:ea typeface="Poppins"/>
                <a:cs typeface="Poppins"/>
                <a:sym typeface="Poppins"/>
              </a:endParaRPr>
            </a:p>
          </p:txBody>
        </p:sp>
      </p:grpSp>
      <p:grpSp>
        <p:nvGrpSpPr>
          <p:cNvPr id="550" name="Google Shape;550;g1055f415ce6_2_108"/>
          <p:cNvGrpSpPr/>
          <p:nvPr/>
        </p:nvGrpSpPr>
        <p:grpSpPr>
          <a:xfrm>
            <a:off x="6275388" y="3383391"/>
            <a:ext cx="5221200" cy="2574300"/>
            <a:chOff x="6275388" y="3383391"/>
            <a:chExt cx="5221200" cy="2574300"/>
          </a:xfrm>
        </p:grpSpPr>
        <p:sp>
          <p:nvSpPr>
            <p:cNvPr id="551" name="Google Shape;551;g1055f415ce6_2_108"/>
            <p:cNvSpPr/>
            <p:nvPr/>
          </p:nvSpPr>
          <p:spPr>
            <a:xfrm>
              <a:off x="6275388" y="3383391"/>
              <a:ext cx="5221200" cy="2574300"/>
            </a:xfrm>
            <a:prstGeom prst="roundRect">
              <a:avLst>
                <a:gd fmla="val 4693" name="adj"/>
              </a:avLst>
            </a:prstGeom>
            <a:solidFill>
              <a:srgbClr val="FFFFFF"/>
            </a:solidFill>
            <a:ln>
              <a:noFill/>
            </a:ln>
            <a:effectLst>
              <a:outerShdw blurRad="12700" rotWithShape="0" algn="ctr" dir="5400000" dist="12700">
                <a:srgbClr val="000000">
                  <a:alpha val="784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3000"/>
                <a:buFont typeface="Poppins"/>
                <a:buNone/>
              </a:pPr>
              <a:r>
                <a:t/>
              </a:r>
              <a:endParaRPr b="1" i="0" sz="3000" u="none" cap="none" strike="noStrike">
                <a:solidFill>
                  <a:srgbClr val="000000"/>
                </a:solidFill>
                <a:latin typeface="Arial"/>
                <a:ea typeface="Arial"/>
                <a:cs typeface="Arial"/>
                <a:sym typeface="Arial"/>
              </a:endParaRPr>
            </a:p>
          </p:txBody>
        </p:sp>
        <p:sp>
          <p:nvSpPr>
            <p:cNvPr id="552" name="Google Shape;552;g1055f415ce6_2_108"/>
            <p:cNvSpPr txBox="1"/>
            <p:nvPr/>
          </p:nvSpPr>
          <p:spPr>
            <a:xfrm>
              <a:off x="6776191" y="3934564"/>
              <a:ext cx="1870800" cy="384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800"/>
                <a:buFont typeface="Arial"/>
                <a:buNone/>
              </a:pPr>
              <a:r>
                <a:rPr b="0" i="0" lang="en-US" sz="2500" u="none" cap="none" strike="noStrike">
                  <a:solidFill>
                    <a:schemeClr val="dk1"/>
                  </a:solidFill>
                  <a:latin typeface="Inter Black"/>
                  <a:ea typeface="Inter Black"/>
                  <a:cs typeface="Inter Black"/>
                  <a:sym typeface="Inter Black"/>
                </a:rPr>
                <a:t>Emily</a:t>
              </a:r>
              <a:endParaRPr b="0" i="0" sz="2100" u="none" cap="none" strike="noStrike">
                <a:solidFill>
                  <a:srgbClr val="000000"/>
                </a:solidFill>
                <a:latin typeface="Inter Black"/>
                <a:ea typeface="Inter Black"/>
                <a:cs typeface="Inter Black"/>
                <a:sym typeface="Inter Black"/>
              </a:endParaRPr>
            </a:p>
          </p:txBody>
        </p:sp>
        <p:sp>
          <p:nvSpPr>
            <p:cNvPr id="553" name="Google Shape;553;g1055f415ce6_2_108"/>
            <p:cNvSpPr txBox="1"/>
            <p:nvPr/>
          </p:nvSpPr>
          <p:spPr>
            <a:xfrm>
              <a:off x="6786685" y="4470070"/>
              <a:ext cx="1978500" cy="430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1300"/>
                <a:buFont typeface="Arial"/>
                <a:buNone/>
              </a:pPr>
              <a:r>
                <a:rPr b="0" i="0" lang="en-US" sz="1300" u="none" cap="none" strike="noStrike">
                  <a:solidFill>
                    <a:srgbClr val="000000"/>
                  </a:solidFill>
                  <a:latin typeface="Inter"/>
                  <a:ea typeface="Inter"/>
                  <a:cs typeface="Inter"/>
                  <a:sym typeface="Inter"/>
                </a:rPr>
                <a:t>The Leisure sightseer</a:t>
              </a:r>
              <a:endParaRPr b="0" i="0" sz="1300" u="none" cap="none" strike="noStrike">
                <a:solidFill>
                  <a:srgbClr val="000000"/>
                </a:solidFill>
                <a:latin typeface="Inter"/>
                <a:ea typeface="Inter"/>
                <a:cs typeface="Inter"/>
                <a:sym typeface="Inter"/>
              </a:endParaRPr>
            </a:p>
            <a:p>
              <a:pPr indent="0" lvl="0" marL="0" marR="0" rtl="0" algn="l">
                <a:lnSpc>
                  <a:spcPct val="130000"/>
                </a:lnSpc>
                <a:spcBef>
                  <a:spcPts val="0"/>
                </a:spcBef>
                <a:spcAft>
                  <a:spcPts val="0"/>
                </a:spcAft>
                <a:buClr>
                  <a:srgbClr val="000000"/>
                </a:buClr>
                <a:buSzPts val="1300"/>
                <a:buFont typeface="Arial"/>
                <a:buNone/>
              </a:pPr>
              <a:r>
                <a:t/>
              </a:r>
              <a:endParaRPr b="0" i="0" sz="1300" u="none" cap="none" strike="noStrike">
                <a:solidFill>
                  <a:srgbClr val="000000"/>
                </a:solidFill>
                <a:latin typeface="Poppins"/>
                <a:ea typeface="Poppins"/>
                <a:cs typeface="Poppins"/>
                <a:sym typeface="Poppins"/>
              </a:endParaRPr>
            </a:p>
          </p:txBody>
        </p:sp>
      </p:grpSp>
      <p:grpSp>
        <p:nvGrpSpPr>
          <p:cNvPr id="554" name="Google Shape;554;g1055f415ce6_2_108"/>
          <p:cNvGrpSpPr/>
          <p:nvPr/>
        </p:nvGrpSpPr>
        <p:grpSpPr>
          <a:xfrm>
            <a:off x="881879" y="3383391"/>
            <a:ext cx="5221200" cy="2574300"/>
            <a:chOff x="881879" y="3383391"/>
            <a:chExt cx="5221200" cy="2574300"/>
          </a:xfrm>
        </p:grpSpPr>
        <p:sp>
          <p:nvSpPr>
            <p:cNvPr id="555" name="Google Shape;555;g1055f415ce6_2_108"/>
            <p:cNvSpPr/>
            <p:nvPr/>
          </p:nvSpPr>
          <p:spPr>
            <a:xfrm>
              <a:off x="881879" y="3383391"/>
              <a:ext cx="5221200" cy="2574300"/>
            </a:xfrm>
            <a:prstGeom prst="roundRect">
              <a:avLst>
                <a:gd fmla="val 4693" name="adj"/>
              </a:avLst>
            </a:prstGeom>
            <a:solidFill>
              <a:srgbClr val="FFFFFF"/>
            </a:solidFill>
            <a:ln>
              <a:noFill/>
            </a:ln>
            <a:effectLst>
              <a:outerShdw blurRad="12700" rotWithShape="0" algn="ctr" dir="5400000" dist="12700">
                <a:srgbClr val="000000">
                  <a:alpha val="784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3000"/>
                <a:buFont typeface="Poppins"/>
                <a:buNone/>
              </a:pPr>
              <a:r>
                <a:t/>
              </a:r>
              <a:endParaRPr b="1" i="0" sz="3000" u="none" cap="none" strike="noStrike">
                <a:solidFill>
                  <a:srgbClr val="000000"/>
                </a:solidFill>
                <a:latin typeface="Arial"/>
                <a:ea typeface="Arial"/>
                <a:cs typeface="Arial"/>
                <a:sym typeface="Arial"/>
              </a:endParaRPr>
            </a:p>
          </p:txBody>
        </p:sp>
        <p:sp>
          <p:nvSpPr>
            <p:cNvPr id="556" name="Google Shape;556;g1055f415ce6_2_108"/>
            <p:cNvSpPr txBox="1"/>
            <p:nvPr/>
          </p:nvSpPr>
          <p:spPr>
            <a:xfrm>
              <a:off x="1335316" y="3934564"/>
              <a:ext cx="1683300" cy="384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800"/>
                <a:buFont typeface="Arial"/>
                <a:buNone/>
              </a:pPr>
              <a:r>
                <a:rPr b="0" i="0" lang="en-US" sz="2500" u="none" cap="none" strike="noStrike">
                  <a:solidFill>
                    <a:schemeClr val="dk1"/>
                  </a:solidFill>
                  <a:latin typeface="Inter Black"/>
                  <a:ea typeface="Inter Black"/>
                  <a:cs typeface="Inter Black"/>
                  <a:sym typeface="Inter Black"/>
                </a:rPr>
                <a:t>Theo</a:t>
              </a:r>
              <a:endParaRPr b="0" i="0" sz="2100" u="none" cap="none" strike="noStrike">
                <a:solidFill>
                  <a:srgbClr val="000000"/>
                </a:solidFill>
                <a:latin typeface="Inter Black"/>
                <a:ea typeface="Inter Black"/>
                <a:cs typeface="Inter Black"/>
                <a:sym typeface="Inter Black"/>
              </a:endParaRPr>
            </a:p>
          </p:txBody>
        </p:sp>
        <p:sp>
          <p:nvSpPr>
            <p:cNvPr id="557" name="Google Shape;557;g1055f415ce6_2_108"/>
            <p:cNvSpPr txBox="1"/>
            <p:nvPr/>
          </p:nvSpPr>
          <p:spPr>
            <a:xfrm>
              <a:off x="1335317" y="4486459"/>
              <a:ext cx="2014200" cy="890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1300"/>
                <a:buFont typeface="Arial"/>
                <a:buNone/>
              </a:pPr>
              <a:r>
                <a:rPr b="0" i="0" lang="en-US" sz="1300" u="none" cap="none" strike="noStrike">
                  <a:solidFill>
                    <a:srgbClr val="000000"/>
                  </a:solidFill>
                  <a:latin typeface="Inter"/>
                  <a:ea typeface="Inter"/>
                  <a:cs typeface="Inter"/>
                  <a:sym typeface="Inter"/>
                </a:rPr>
                <a:t>The Wildlife Fanatic</a:t>
              </a:r>
              <a:endParaRPr b="0" i="0" sz="1300" u="none" cap="none" strike="noStrike">
                <a:solidFill>
                  <a:srgbClr val="000000"/>
                </a:solidFill>
                <a:latin typeface="Inter"/>
                <a:ea typeface="Inter"/>
                <a:cs typeface="Inter"/>
                <a:sym typeface="Inter"/>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rgbClr val="000000"/>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rgbClr val="000000"/>
                </a:solidFill>
                <a:latin typeface="Poppins"/>
                <a:ea typeface="Poppins"/>
                <a:cs typeface="Poppins"/>
                <a:sym typeface="Poppins"/>
              </a:endParaRPr>
            </a:p>
            <a:p>
              <a:pPr indent="0" lvl="0" marL="0" marR="0" rtl="0" algn="l">
                <a:lnSpc>
                  <a:spcPct val="130000"/>
                </a:lnSpc>
                <a:spcBef>
                  <a:spcPts val="0"/>
                </a:spcBef>
                <a:spcAft>
                  <a:spcPts val="0"/>
                </a:spcAft>
                <a:buClr>
                  <a:srgbClr val="000000"/>
                </a:buClr>
                <a:buSzPts val="1300"/>
                <a:buFont typeface="Arial"/>
                <a:buNone/>
              </a:pPr>
              <a:r>
                <a:t/>
              </a:r>
              <a:endParaRPr b="0" i="0" sz="1300" u="none" cap="none" strike="noStrike">
                <a:solidFill>
                  <a:srgbClr val="000000"/>
                </a:solidFill>
                <a:latin typeface="Poppins"/>
                <a:ea typeface="Poppins"/>
                <a:cs typeface="Poppins"/>
                <a:sym typeface="Poppins"/>
              </a:endParaRPr>
            </a:p>
          </p:txBody>
        </p:sp>
      </p:grpSp>
      <p:sp>
        <p:nvSpPr>
          <p:cNvPr id="558" name="Google Shape;558;g1055f415ce6_2_108"/>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559" name="Google Shape;559;g1055f415ce6_2_108"/>
          <p:cNvPicPr preferRelativeResize="0"/>
          <p:nvPr/>
        </p:nvPicPr>
        <p:blipFill rotWithShape="1">
          <a:blip r:embed="rId3">
            <a:alphaModFix/>
          </a:blip>
          <a:srcRect b="0" l="0" r="0" t="0"/>
          <a:stretch/>
        </p:blipFill>
        <p:spPr>
          <a:xfrm>
            <a:off x="2743200" y="3536850"/>
            <a:ext cx="3208454" cy="2397225"/>
          </a:xfrm>
          <a:prstGeom prst="rect">
            <a:avLst/>
          </a:prstGeom>
          <a:noFill/>
          <a:ln>
            <a:noFill/>
          </a:ln>
        </p:spPr>
      </p:pic>
      <p:pic>
        <p:nvPicPr>
          <p:cNvPr id="560" name="Google Shape;560;g1055f415ce6_2_108"/>
          <p:cNvPicPr preferRelativeResize="0"/>
          <p:nvPr/>
        </p:nvPicPr>
        <p:blipFill rotWithShape="1">
          <a:blip r:embed="rId4">
            <a:alphaModFix/>
          </a:blip>
          <a:srcRect b="0" l="0" r="0" t="0"/>
          <a:stretch/>
        </p:blipFill>
        <p:spPr>
          <a:xfrm>
            <a:off x="8287225" y="3550490"/>
            <a:ext cx="3481501" cy="2346235"/>
          </a:xfrm>
          <a:prstGeom prst="rect">
            <a:avLst/>
          </a:prstGeom>
          <a:noFill/>
          <a:ln>
            <a:noFill/>
          </a:ln>
        </p:spPr>
      </p:pic>
      <p:pic>
        <p:nvPicPr>
          <p:cNvPr id="561" name="Google Shape;561;g1055f415ce6_2_108"/>
          <p:cNvPicPr preferRelativeResize="0"/>
          <p:nvPr/>
        </p:nvPicPr>
        <p:blipFill rotWithShape="1">
          <a:blip r:embed="rId5">
            <a:alphaModFix/>
          </a:blip>
          <a:srcRect b="0" l="0" r="0" t="0"/>
          <a:stretch/>
        </p:blipFill>
        <p:spPr>
          <a:xfrm>
            <a:off x="9031538" y="793700"/>
            <a:ext cx="2502975" cy="2278825"/>
          </a:xfrm>
          <a:prstGeom prst="rect">
            <a:avLst/>
          </a:prstGeom>
          <a:noFill/>
          <a:ln>
            <a:noFill/>
          </a:ln>
        </p:spPr>
      </p:pic>
      <p:pic>
        <p:nvPicPr>
          <p:cNvPr id="562" name="Google Shape;562;g1055f415ce6_2_108"/>
          <p:cNvPicPr preferRelativeResize="0"/>
          <p:nvPr/>
        </p:nvPicPr>
        <p:blipFill rotWithShape="1">
          <a:blip r:embed="rId6">
            <a:alphaModFix/>
          </a:blip>
          <a:srcRect b="0" l="0" r="0" t="0"/>
          <a:stretch/>
        </p:blipFill>
        <p:spPr>
          <a:xfrm>
            <a:off x="3201225" y="645950"/>
            <a:ext cx="2685327" cy="23462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gcb6e9b89c0_0_70"/>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569" name="Google Shape;569;gcb6e9b89c0_0_70"/>
          <p:cNvSpPr txBox="1"/>
          <p:nvPr>
            <p:ph type="ctrTitle"/>
          </p:nvPr>
        </p:nvSpPr>
        <p:spPr>
          <a:xfrm>
            <a:off x="784950" y="2996402"/>
            <a:ext cx="10622100" cy="865200"/>
          </a:xfrm>
          <a:prstGeom prst="rect">
            <a:avLst/>
          </a:prstGeom>
          <a:noFill/>
          <a:ln>
            <a:noFill/>
          </a:ln>
        </p:spPr>
        <p:txBody>
          <a:bodyPr anchorCtr="0" anchor="t" bIns="0" lIns="0" spcFirstLastPara="1" rIns="0" wrap="square" tIns="0">
            <a:normAutofit/>
          </a:bodyPr>
          <a:lstStyle/>
          <a:p>
            <a:pPr indent="0" lvl="0" marL="0" rtl="0" algn="ctr">
              <a:lnSpc>
                <a:spcPct val="90000"/>
              </a:lnSpc>
              <a:spcBef>
                <a:spcPts val="0"/>
              </a:spcBef>
              <a:spcAft>
                <a:spcPts val="0"/>
              </a:spcAft>
              <a:buSzPts val="5600"/>
              <a:buNone/>
            </a:pPr>
            <a:r>
              <a:rPr lang="en-US"/>
              <a:t>Live screen share</a:t>
            </a:r>
            <a:endParaRPr sz="4155">
              <a:solidFill>
                <a:schemeClr val="accent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pic>
        <p:nvPicPr>
          <p:cNvPr id="575" name="Google Shape;575;g103e8fc0016_0_12"/>
          <p:cNvPicPr preferRelativeResize="0"/>
          <p:nvPr/>
        </p:nvPicPr>
        <p:blipFill rotWithShape="1">
          <a:blip r:embed="rId3">
            <a:alphaModFix/>
          </a:blip>
          <a:srcRect b="0" l="1133" r="1129" t="0"/>
          <a:stretch/>
        </p:blipFill>
        <p:spPr>
          <a:xfrm>
            <a:off x="0" y="-750793"/>
            <a:ext cx="12192000" cy="8126018"/>
          </a:xfrm>
          <a:prstGeom prst="rect">
            <a:avLst/>
          </a:prstGeom>
          <a:noFill/>
          <a:ln>
            <a:noFill/>
          </a:ln>
        </p:spPr>
      </p:pic>
      <p:sp>
        <p:nvSpPr>
          <p:cNvPr id="576" name="Google Shape;576;g103e8fc0016_0_12"/>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577" name="Google Shape;577;g103e8fc0016_0_12"/>
          <p:cNvSpPr txBox="1"/>
          <p:nvPr>
            <p:ph idx="4294967295" type="ctrTitle"/>
          </p:nvPr>
        </p:nvSpPr>
        <p:spPr>
          <a:xfrm>
            <a:off x="784950" y="2737888"/>
            <a:ext cx="10622100" cy="2073300"/>
          </a:xfrm>
          <a:prstGeom prst="rect">
            <a:avLst/>
          </a:prstGeom>
          <a:noFill/>
          <a:ln>
            <a:noFill/>
          </a:ln>
        </p:spPr>
        <p:txBody>
          <a:bodyPr anchorCtr="0" anchor="t" bIns="0" lIns="0" spcFirstLastPara="1" rIns="0" wrap="square" tIns="0">
            <a:normAutofit/>
          </a:bodyPr>
          <a:lstStyle/>
          <a:p>
            <a:pPr indent="0" lvl="0" marL="0" marR="0" rtl="0" algn="ctr">
              <a:lnSpc>
                <a:spcPct val="100000"/>
              </a:lnSpc>
              <a:spcBef>
                <a:spcPts val="0"/>
              </a:spcBef>
              <a:spcAft>
                <a:spcPts val="0"/>
              </a:spcAft>
              <a:buClr>
                <a:srgbClr val="000000"/>
              </a:buClr>
              <a:buSzPts val="4400"/>
              <a:buFont typeface="Arial"/>
              <a:buNone/>
            </a:pPr>
            <a:r>
              <a:rPr b="1" i="0" lang="en-US" sz="4400" u="none" cap="none" strike="noStrike">
                <a:solidFill>
                  <a:schemeClr val="lt2"/>
                </a:solidFill>
                <a:latin typeface="Inter Black"/>
                <a:ea typeface="Inter Black"/>
                <a:cs typeface="Inter Black"/>
                <a:sym typeface="Inter Black"/>
              </a:rPr>
              <a:t>YouTube</a:t>
            </a:r>
            <a:endParaRPr b="0" i="0" sz="5500" u="none" cap="none" strike="noStrike">
              <a:solidFill>
                <a:schemeClr val="lt2"/>
              </a:solidFill>
              <a:latin typeface="Inter Black"/>
              <a:ea typeface="Inter Black"/>
              <a:cs typeface="Inter Black"/>
              <a:sym typeface="Inter Black"/>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77"/>
                                        </p:tgtEl>
                                        <p:attrNameLst>
                                          <p:attrName>style.visibility</p:attrName>
                                        </p:attrNameLst>
                                      </p:cBhvr>
                                      <p:to>
                                        <p:strVal val="visible"/>
                                      </p:to>
                                    </p:set>
                                    <p:animEffect filter="fade" transition="in">
                                      <p:cBhvr>
                                        <p:cTn dur="1500"/>
                                        <p:tgtEl>
                                          <p:spTgt spid="5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sp>
        <p:nvSpPr>
          <p:cNvPr id="582" name="Google Shape;582;gfb4095fa36_0_28"/>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583" name="Google Shape;583;gfb4095fa36_0_28"/>
          <p:cNvSpPr txBox="1"/>
          <p:nvPr/>
        </p:nvSpPr>
        <p:spPr>
          <a:xfrm>
            <a:off x="874725" y="2059450"/>
            <a:ext cx="4788300" cy="39867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Second biggest search engine in the world.</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Huge audience - Almost 5 billion videos are watched every day.</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International target markets are active looking for holiday inspiration on YouTube. </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Opportunity for travel brands to create raw, unedited videos.</a:t>
            </a:r>
            <a:endParaRPr b="0" i="0" sz="1900" u="none" cap="none" strike="noStrike">
              <a:solidFill>
                <a:srgbClr val="000000"/>
              </a:solidFill>
              <a:latin typeface="Poppins"/>
              <a:ea typeface="Poppins"/>
              <a:cs typeface="Poppins"/>
              <a:sym typeface="Poppins"/>
            </a:endParaRPr>
          </a:p>
        </p:txBody>
      </p:sp>
      <p:sp>
        <p:nvSpPr>
          <p:cNvPr id="584" name="Google Shape;584;gfb4095fa36_0_28"/>
          <p:cNvSpPr txBox="1"/>
          <p:nvPr>
            <p:ph idx="4294967295" type="ctrTitle"/>
          </p:nvPr>
        </p:nvSpPr>
        <p:spPr>
          <a:xfrm>
            <a:off x="874725" y="662050"/>
            <a:ext cx="4788300" cy="1003800"/>
          </a:xfrm>
          <a:prstGeom prst="rect">
            <a:avLst/>
          </a:prstGeom>
          <a:noFill/>
          <a:ln>
            <a:noFill/>
          </a:ln>
        </p:spPr>
        <p:txBody>
          <a:bodyPr anchorCtr="0" anchor="t" bIns="0" lIns="0" spcFirstLastPara="1" rIns="0" wrap="square" tIns="0">
            <a:normAutofit fontScale="90000"/>
          </a:bodyPr>
          <a:lstStyle/>
          <a:p>
            <a:pPr indent="0" lvl="0" marL="0" marR="0" rtl="0" algn="l">
              <a:lnSpc>
                <a:spcPct val="90000"/>
              </a:lnSpc>
              <a:spcBef>
                <a:spcPts val="0"/>
              </a:spcBef>
              <a:spcAft>
                <a:spcPts val="0"/>
              </a:spcAft>
              <a:buClr>
                <a:schemeClr val="dk1"/>
              </a:buClr>
              <a:buSzPct val="111111"/>
              <a:buFont typeface="Inter Black"/>
              <a:buNone/>
            </a:pPr>
            <a:r>
              <a:rPr b="0" i="0" lang="en-US" sz="4400" u="none" cap="none" strike="noStrike">
                <a:solidFill>
                  <a:schemeClr val="dk1"/>
                </a:solidFill>
                <a:latin typeface="Inter Black"/>
                <a:ea typeface="Inter Black"/>
                <a:cs typeface="Inter Black"/>
                <a:sym typeface="Inter Black"/>
              </a:rPr>
              <a:t>Introduction to YouTube</a:t>
            </a:r>
            <a:endParaRPr b="0" i="0" sz="4400" u="none" cap="none" strike="noStrike">
              <a:solidFill>
                <a:schemeClr val="dk1"/>
              </a:solidFill>
              <a:latin typeface="Inter Black"/>
              <a:ea typeface="Inter Black"/>
              <a:cs typeface="Inter Black"/>
              <a:sym typeface="Inter Black"/>
            </a:endParaRPr>
          </a:p>
        </p:txBody>
      </p:sp>
      <p:pic>
        <p:nvPicPr>
          <p:cNvPr id="585" name="Google Shape;585;gfb4095fa36_0_28"/>
          <p:cNvPicPr preferRelativeResize="0"/>
          <p:nvPr>
            <p:ph idx="2" type="pic"/>
          </p:nvPr>
        </p:nvPicPr>
        <p:blipFill rotWithShape="1">
          <a:blip r:embed="rId3">
            <a:alphaModFix/>
          </a:blip>
          <a:srcRect b="0" l="14752" r="14755" t="0"/>
          <a:stretch/>
        </p:blipFill>
        <p:spPr>
          <a:xfrm>
            <a:off x="6170700" y="929275"/>
            <a:ext cx="5244300" cy="4958700"/>
          </a:xfrm>
          <a:prstGeom prst="roundRect">
            <a:avLst>
              <a:gd fmla="val 3917" name="adj"/>
            </a:avLst>
          </a:prstGeom>
          <a:solidFill>
            <a:srgbClr val="FFE8CB"/>
          </a:solidFill>
          <a:ln>
            <a:noFill/>
          </a:ln>
        </p:spPr>
      </p:pic>
      <p:pic>
        <p:nvPicPr>
          <p:cNvPr id="586" name="Google Shape;586;gfb4095fa36_0_28"/>
          <p:cNvPicPr preferRelativeResize="0"/>
          <p:nvPr/>
        </p:nvPicPr>
        <p:blipFill rotWithShape="1">
          <a:blip r:embed="rId4">
            <a:alphaModFix/>
          </a:blip>
          <a:srcRect b="0" l="0" r="0" t="0"/>
          <a:stretch/>
        </p:blipFill>
        <p:spPr>
          <a:xfrm>
            <a:off x="9493650" y="347525"/>
            <a:ext cx="1636111" cy="3651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sp>
        <p:nvSpPr>
          <p:cNvPr id="591" name="Google Shape;591;gfb43c5f4f6_1_0"/>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592" name="Google Shape;592;gfb43c5f4f6_1_0"/>
          <p:cNvPicPr preferRelativeResize="0"/>
          <p:nvPr/>
        </p:nvPicPr>
        <p:blipFill rotWithShape="1">
          <a:blip r:embed="rId3">
            <a:alphaModFix/>
          </a:blip>
          <a:srcRect b="0" l="0" r="0" t="0"/>
          <a:stretch/>
        </p:blipFill>
        <p:spPr>
          <a:xfrm>
            <a:off x="1857825" y="228850"/>
            <a:ext cx="9188849" cy="6400296"/>
          </a:xfrm>
          <a:prstGeom prst="rect">
            <a:avLst/>
          </a:prstGeom>
          <a:noFill/>
          <a:ln>
            <a:noFill/>
          </a:ln>
        </p:spPr>
      </p:pic>
      <p:sp>
        <p:nvSpPr>
          <p:cNvPr id="593" name="Google Shape;593;gfb43c5f4f6_1_0"/>
          <p:cNvSpPr/>
          <p:nvPr/>
        </p:nvSpPr>
        <p:spPr>
          <a:xfrm>
            <a:off x="1470800" y="2217475"/>
            <a:ext cx="1633800" cy="733800"/>
          </a:xfrm>
          <a:prstGeom prst="rightArrow">
            <a:avLst>
              <a:gd fmla="val 50000" name="adj1"/>
              <a:gd fmla="val 50000" name="adj2"/>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2"/>
              </a:solidFill>
              <a:latin typeface="Arial"/>
              <a:ea typeface="Arial"/>
              <a:cs typeface="Arial"/>
              <a:sym typeface="Arial"/>
            </a:endParaRPr>
          </a:p>
        </p:txBody>
      </p:sp>
      <p:sp>
        <p:nvSpPr>
          <p:cNvPr id="594" name="Google Shape;594;gfb43c5f4f6_1_0"/>
          <p:cNvSpPr txBox="1"/>
          <p:nvPr/>
        </p:nvSpPr>
        <p:spPr>
          <a:xfrm>
            <a:off x="874715" y="3279333"/>
            <a:ext cx="2091900" cy="2021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1" i="0" lang="en-US" sz="1300" u="none" cap="none" strike="noStrike">
                <a:solidFill>
                  <a:schemeClr val="lt1"/>
                </a:solidFill>
                <a:latin typeface="Poppins"/>
                <a:ea typeface="Poppins"/>
                <a:cs typeface="Poppins"/>
                <a:sym typeface="Poppins"/>
              </a:rPr>
              <a:t>If you add YouTube videos to your website, you have the chance to rank in the Video Category of Google searches. This makes YouTube very powerful for SEO.</a:t>
            </a:r>
            <a:endParaRPr b="1" i="0" sz="1300" u="none" cap="none" strike="noStrike">
              <a:solidFill>
                <a:schemeClr val="lt1"/>
              </a:solidFill>
              <a:latin typeface="Poppins"/>
              <a:ea typeface="Poppins"/>
              <a:cs typeface="Poppins"/>
              <a:sym typeface="Poppins"/>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g1709ff30d32_0_101"/>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id="601" name="Google Shape;601;g1709ff30d32_0_101">
            <a:hlinkClick r:id="rId3"/>
          </p:cNvPr>
          <p:cNvPicPr preferRelativeResize="0"/>
          <p:nvPr/>
        </p:nvPicPr>
        <p:blipFill rotWithShape="1">
          <a:blip r:embed="rId4">
            <a:alphaModFix/>
          </a:blip>
          <a:srcRect b="0" l="0" r="0" t="0"/>
          <a:stretch/>
        </p:blipFill>
        <p:spPr>
          <a:xfrm>
            <a:off x="1192425" y="152400"/>
            <a:ext cx="9807140" cy="65532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sp>
        <p:nvSpPr>
          <p:cNvPr id="606" name="Google Shape;606;g103e8fc0016_0_37"/>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607" name="Google Shape;607;g103e8fc0016_0_37"/>
          <p:cNvPicPr preferRelativeResize="0"/>
          <p:nvPr/>
        </p:nvPicPr>
        <p:blipFill rotWithShape="1">
          <a:blip r:embed="rId3">
            <a:alphaModFix/>
          </a:blip>
          <a:srcRect b="0" l="0" r="0" t="0"/>
          <a:stretch/>
        </p:blipFill>
        <p:spPr>
          <a:xfrm>
            <a:off x="629350" y="1785200"/>
            <a:ext cx="4680250" cy="3287613"/>
          </a:xfrm>
          <a:prstGeom prst="rect">
            <a:avLst/>
          </a:prstGeom>
          <a:noFill/>
          <a:ln>
            <a:noFill/>
          </a:ln>
        </p:spPr>
      </p:pic>
      <p:sp>
        <p:nvSpPr>
          <p:cNvPr id="608" name="Google Shape;608;g103e8fc0016_0_37"/>
          <p:cNvSpPr txBox="1"/>
          <p:nvPr>
            <p:ph idx="4294967295" type="ctrTitle"/>
          </p:nvPr>
        </p:nvSpPr>
        <p:spPr>
          <a:xfrm>
            <a:off x="5126150" y="2996400"/>
            <a:ext cx="2567400" cy="865200"/>
          </a:xfrm>
          <a:prstGeom prst="rect">
            <a:avLst/>
          </a:prstGeom>
          <a:noFill/>
          <a:ln>
            <a:noFill/>
          </a:ln>
        </p:spPr>
        <p:txBody>
          <a:bodyPr anchorCtr="0" anchor="t" bIns="0" lIns="0" spcFirstLastPara="1" rIns="0" wrap="square" tIns="0">
            <a:normAutofit/>
          </a:bodyPr>
          <a:lstStyle/>
          <a:p>
            <a:pPr indent="0" lvl="0" marL="0" marR="0" rtl="0" algn="ctr">
              <a:lnSpc>
                <a:spcPct val="90000"/>
              </a:lnSpc>
              <a:spcBef>
                <a:spcPts val="0"/>
              </a:spcBef>
              <a:spcAft>
                <a:spcPts val="0"/>
              </a:spcAft>
              <a:buClr>
                <a:schemeClr val="dk1"/>
              </a:buClr>
              <a:buSzPts val="4400"/>
              <a:buFont typeface="Inter Black"/>
              <a:buNone/>
            </a:pPr>
            <a:r>
              <a:rPr b="0" i="0" lang="en-US" sz="4400" u="none" cap="none" strike="noStrike">
                <a:solidFill>
                  <a:schemeClr val="dk1"/>
                </a:solidFill>
                <a:latin typeface="Inter Black"/>
                <a:ea typeface="Inter Black"/>
                <a:cs typeface="Inter Black"/>
                <a:sym typeface="Inter Black"/>
              </a:rPr>
              <a:t>Vs</a:t>
            </a:r>
            <a:endParaRPr b="0" i="0" sz="4155" u="none" cap="none" strike="noStrike">
              <a:solidFill>
                <a:schemeClr val="accent1"/>
              </a:solidFill>
              <a:latin typeface="Inter Black"/>
              <a:ea typeface="Inter Black"/>
              <a:cs typeface="Inter Black"/>
              <a:sym typeface="Inter Black"/>
            </a:endParaRPr>
          </a:p>
        </p:txBody>
      </p:sp>
      <p:pic>
        <p:nvPicPr>
          <p:cNvPr id="609" name="Google Shape;609;g103e8fc0016_0_37"/>
          <p:cNvPicPr preferRelativeResize="0"/>
          <p:nvPr/>
        </p:nvPicPr>
        <p:blipFill rotWithShape="1">
          <a:blip r:embed="rId4">
            <a:alphaModFix/>
          </a:blip>
          <a:srcRect b="0" l="0" r="0" t="0"/>
          <a:stretch/>
        </p:blipFill>
        <p:spPr>
          <a:xfrm>
            <a:off x="7515887" y="1785199"/>
            <a:ext cx="3753738" cy="328762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pic>
        <p:nvPicPr>
          <p:cNvPr id="615" name="Google Shape;615;g103e8fc0016_0_28"/>
          <p:cNvPicPr preferRelativeResize="0"/>
          <p:nvPr/>
        </p:nvPicPr>
        <p:blipFill rotWithShape="1">
          <a:blip r:embed="rId3">
            <a:alphaModFix/>
          </a:blip>
          <a:srcRect b="0" l="0" r="0" t="0"/>
          <a:stretch/>
        </p:blipFill>
        <p:spPr>
          <a:xfrm>
            <a:off x="1031999" y="501375"/>
            <a:ext cx="10128000" cy="5855250"/>
          </a:xfrm>
          <a:prstGeom prst="rect">
            <a:avLst/>
          </a:prstGeom>
          <a:noFill/>
          <a:ln>
            <a:noFill/>
          </a:ln>
        </p:spPr>
      </p:pic>
      <p:sp>
        <p:nvSpPr>
          <p:cNvPr id="616" name="Google Shape;616;g103e8fc0016_0_28"/>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id="617" name="Google Shape;617;g103e8fc0016_0_28"/>
          <p:cNvPicPr preferRelativeResize="0"/>
          <p:nvPr/>
        </p:nvPicPr>
        <p:blipFill rotWithShape="1">
          <a:blip r:embed="rId4">
            <a:alphaModFix/>
          </a:blip>
          <a:srcRect b="0" l="0" r="0" t="0"/>
          <a:stretch/>
        </p:blipFill>
        <p:spPr>
          <a:xfrm>
            <a:off x="2616150" y="4956939"/>
            <a:ext cx="12192000" cy="994172"/>
          </a:xfrm>
          <a:prstGeom prst="rect">
            <a:avLst/>
          </a:prstGeom>
          <a:noFill/>
          <a:ln>
            <a:noFill/>
          </a:ln>
          <a:effectLst>
            <a:outerShdw blurRad="200025" rotWithShape="0" algn="bl" dir="5400000" dist="19050">
              <a:srgbClr val="000000">
                <a:alpha val="48627"/>
              </a:srgbClr>
            </a:outerShdw>
          </a:effectLst>
        </p:spPr>
      </p:pic>
      <p:sp>
        <p:nvSpPr>
          <p:cNvPr id="618" name="Google Shape;618;g103e8fc0016_0_28"/>
          <p:cNvSpPr/>
          <p:nvPr/>
        </p:nvSpPr>
        <p:spPr>
          <a:xfrm>
            <a:off x="874725" y="5217300"/>
            <a:ext cx="1791000" cy="733800"/>
          </a:xfrm>
          <a:prstGeom prst="rightArrow">
            <a:avLst>
              <a:gd fmla="val 50000" name="adj1"/>
              <a:gd fmla="val 50000" name="adj2"/>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2"/>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g1709ff30d32_0_120"/>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id="625" name="Google Shape;625;g1709ff30d32_0_120">
            <a:hlinkClick r:id="rId3"/>
          </p:cNvPr>
          <p:cNvPicPr preferRelativeResize="0"/>
          <p:nvPr/>
        </p:nvPicPr>
        <p:blipFill rotWithShape="1">
          <a:blip r:embed="rId4">
            <a:alphaModFix/>
          </a:blip>
          <a:srcRect b="0" l="0" r="0" t="0"/>
          <a:stretch/>
        </p:blipFill>
        <p:spPr>
          <a:xfrm>
            <a:off x="1244475" y="304800"/>
            <a:ext cx="9802188" cy="65532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gfb43c5f4f6_1_293"/>
          <p:cNvSpPr/>
          <p:nvPr/>
        </p:nvSpPr>
        <p:spPr>
          <a:xfrm>
            <a:off x="874713" y="2634385"/>
            <a:ext cx="10622100" cy="2967900"/>
          </a:xfrm>
          <a:prstGeom prst="roundRect">
            <a:avLst>
              <a:gd fmla="val 4693" name="adj"/>
            </a:avLst>
          </a:prstGeom>
          <a:solidFill>
            <a:srgbClr val="FFFFFF"/>
          </a:solidFill>
          <a:ln>
            <a:noFill/>
          </a:ln>
          <a:effectLst>
            <a:outerShdw blurRad="12700" rotWithShape="0" algn="ctr" dir="5400000" dist="12700">
              <a:srgbClr val="000000">
                <a:alpha val="784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3000"/>
              <a:buFont typeface="Poppins"/>
              <a:buNone/>
            </a:pPr>
            <a:r>
              <a:t/>
            </a:r>
            <a:endParaRPr b="1" i="0" sz="3000" u="none" cap="none" strike="noStrike">
              <a:solidFill>
                <a:srgbClr val="000000"/>
              </a:solidFill>
              <a:latin typeface="Arial"/>
              <a:ea typeface="Arial"/>
              <a:cs typeface="Arial"/>
              <a:sym typeface="Arial"/>
            </a:endParaRPr>
          </a:p>
        </p:txBody>
      </p:sp>
      <p:sp>
        <p:nvSpPr>
          <p:cNvPr id="203" name="Google Shape;203;gfb43c5f4f6_1_293"/>
          <p:cNvSpPr txBox="1"/>
          <p:nvPr>
            <p:ph type="ctrTitle"/>
          </p:nvPr>
        </p:nvSpPr>
        <p:spPr>
          <a:xfrm>
            <a:off x="874713" y="986624"/>
            <a:ext cx="10622100" cy="8145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dk1"/>
              </a:buClr>
              <a:buSzPts val="5600"/>
              <a:buFont typeface="Inter Black"/>
              <a:buNone/>
            </a:pPr>
            <a:r>
              <a:rPr lang="en-US"/>
              <a:t>Housekeeping</a:t>
            </a:r>
            <a:endParaRPr/>
          </a:p>
        </p:txBody>
      </p:sp>
      <p:sp>
        <p:nvSpPr>
          <p:cNvPr id="204" name="Google Shape;204;gfb43c5f4f6_1_293"/>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205" name="Google Shape;205;gfb43c5f4f6_1_293"/>
          <p:cNvSpPr txBox="1"/>
          <p:nvPr/>
        </p:nvSpPr>
        <p:spPr>
          <a:xfrm>
            <a:off x="1607408" y="2634375"/>
            <a:ext cx="8977200" cy="1693200"/>
          </a:xfrm>
          <a:prstGeom prst="rect">
            <a:avLst/>
          </a:prstGeom>
          <a:noFill/>
          <a:ln>
            <a:noFill/>
          </a:ln>
        </p:spPr>
        <p:txBody>
          <a:bodyPr anchorCtr="0" anchor="t" bIns="0" lIns="0" spcFirstLastPara="1" rIns="0" wrap="square" tIns="0">
            <a:spAutoFit/>
          </a:bodyPr>
          <a:lstStyle/>
          <a:p>
            <a:pPr indent="-355600" lvl="0" marL="457200" marR="0" rtl="0" algn="l">
              <a:lnSpc>
                <a:spcPct val="150000"/>
              </a:lnSpc>
              <a:spcBef>
                <a:spcPts val="0"/>
              </a:spcBef>
              <a:spcAft>
                <a:spcPts val="0"/>
              </a:spcAft>
              <a:buClr>
                <a:srgbClr val="000000"/>
              </a:buClr>
              <a:buSzPts val="2000"/>
              <a:buFont typeface="Poppins"/>
              <a:buChar char="●"/>
            </a:pPr>
            <a:r>
              <a:rPr b="0" i="0" lang="en-US" sz="2000" u="none" cap="none" strike="noStrike">
                <a:solidFill>
                  <a:srgbClr val="000000"/>
                </a:solidFill>
                <a:latin typeface="Poppins"/>
                <a:ea typeface="Poppins"/>
                <a:cs typeface="Poppins"/>
                <a:sym typeface="Poppins"/>
              </a:rPr>
              <a:t>Wifi</a:t>
            </a:r>
            <a:endParaRPr b="0" i="0" sz="2000" u="none" cap="none" strike="noStrike">
              <a:solidFill>
                <a:srgbClr val="000000"/>
              </a:solidFill>
              <a:latin typeface="Poppins"/>
              <a:ea typeface="Poppins"/>
              <a:cs typeface="Poppins"/>
              <a:sym typeface="Poppins"/>
            </a:endParaRPr>
          </a:p>
          <a:p>
            <a:pPr indent="-355600" lvl="0" marL="457200" marR="0" rtl="0" algn="l">
              <a:lnSpc>
                <a:spcPct val="150000"/>
              </a:lnSpc>
              <a:spcBef>
                <a:spcPts val="0"/>
              </a:spcBef>
              <a:spcAft>
                <a:spcPts val="0"/>
              </a:spcAft>
              <a:buClr>
                <a:srgbClr val="000000"/>
              </a:buClr>
              <a:buSzPts val="2000"/>
              <a:buFont typeface="Poppins"/>
              <a:buChar char="●"/>
            </a:pPr>
            <a:r>
              <a:rPr b="0" i="0" lang="en-US" sz="2000" u="none" cap="none" strike="noStrike">
                <a:solidFill>
                  <a:srgbClr val="000000"/>
                </a:solidFill>
                <a:latin typeface="Poppins"/>
                <a:ea typeface="Poppins"/>
                <a:cs typeface="Poppins"/>
                <a:sym typeface="Poppins"/>
              </a:rPr>
              <a:t>Coffee breaks and lunch</a:t>
            </a:r>
            <a:endParaRPr b="0" i="0" sz="2000" u="none" cap="none" strike="noStrike">
              <a:solidFill>
                <a:srgbClr val="000000"/>
              </a:solidFill>
              <a:latin typeface="Poppins"/>
              <a:ea typeface="Poppins"/>
              <a:cs typeface="Poppins"/>
              <a:sym typeface="Poppins"/>
            </a:endParaRPr>
          </a:p>
          <a:p>
            <a:pPr indent="-355600" lvl="0" marL="457200" marR="0" rtl="0" algn="l">
              <a:lnSpc>
                <a:spcPct val="150000"/>
              </a:lnSpc>
              <a:spcBef>
                <a:spcPts val="0"/>
              </a:spcBef>
              <a:spcAft>
                <a:spcPts val="0"/>
              </a:spcAft>
              <a:buClr>
                <a:srgbClr val="000000"/>
              </a:buClr>
              <a:buSzPts val="2000"/>
              <a:buFont typeface="Poppins"/>
              <a:buChar char="●"/>
            </a:pPr>
            <a:r>
              <a:rPr b="0" i="0" lang="en-US" sz="2000" u="none" cap="none" strike="noStrike">
                <a:solidFill>
                  <a:srgbClr val="000000"/>
                </a:solidFill>
                <a:latin typeface="Poppins"/>
                <a:ea typeface="Poppins"/>
                <a:cs typeface="Poppins"/>
                <a:sym typeface="Poppins"/>
              </a:rPr>
              <a:t>Ask questions and participate - we are here to learn</a:t>
            </a:r>
            <a:endParaRPr b="0" i="0" sz="2000" u="none" cap="none" strike="noStrike">
              <a:solidFill>
                <a:srgbClr val="000000"/>
              </a:solidFill>
              <a:latin typeface="Poppins"/>
              <a:ea typeface="Poppins"/>
              <a:cs typeface="Poppins"/>
              <a:sym typeface="Poppins"/>
            </a:endParaRPr>
          </a:p>
          <a:p>
            <a:pPr indent="-355600" lvl="0" marL="457200" marR="0" rtl="0" algn="l">
              <a:lnSpc>
                <a:spcPct val="150000"/>
              </a:lnSpc>
              <a:spcBef>
                <a:spcPts val="0"/>
              </a:spcBef>
              <a:spcAft>
                <a:spcPts val="0"/>
              </a:spcAft>
              <a:buClr>
                <a:srgbClr val="000000"/>
              </a:buClr>
              <a:buSzPts val="2000"/>
              <a:buFont typeface="Poppins"/>
              <a:buChar char="●"/>
            </a:pPr>
            <a:r>
              <a:rPr b="0" i="0" lang="en-US" sz="2000" u="none" cap="none" strike="noStrike">
                <a:solidFill>
                  <a:srgbClr val="000000"/>
                </a:solidFill>
                <a:latin typeface="Poppins"/>
                <a:ea typeface="Poppins"/>
                <a:cs typeface="Poppins"/>
                <a:sym typeface="Poppins"/>
              </a:rPr>
              <a:t>Timekeeping and starting times</a:t>
            </a:r>
            <a:endParaRPr b="0" i="0" sz="2000" u="none" cap="none" strike="noStrike">
              <a:solidFill>
                <a:srgbClr val="000000"/>
              </a:solidFill>
              <a:latin typeface="Poppins"/>
              <a:ea typeface="Poppins"/>
              <a:cs typeface="Poppins"/>
              <a:sym typeface="Poppins"/>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g103e8fc0016_2_146"/>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632" name="Google Shape;632;g103e8fc0016_2_146"/>
          <p:cNvSpPr/>
          <p:nvPr>
            <p:ph idx="2" type="pic"/>
          </p:nvPr>
        </p:nvSpPr>
        <p:spPr>
          <a:xfrm>
            <a:off x="6958726" y="929268"/>
            <a:ext cx="3382200" cy="4958700"/>
          </a:xfrm>
          <a:prstGeom prst="roundRect">
            <a:avLst>
              <a:gd fmla="val 16667" name="adj"/>
            </a:avLst>
          </a:prstGeom>
          <a:solidFill>
            <a:srgbClr val="FFE8CB"/>
          </a:solidFill>
          <a:ln>
            <a:noFill/>
          </a:ln>
        </p:spPr>
      </p:sp>
      <p:pic>
        <p:nvPicPr>
          <p:cNvPr descr="Watch the first episode of the Tour of Karamoja - Bike Challenge. Uganda's multi-stage wilderness bike event. A truly off-the-beaten-path adventure to raise awareness for East Africa's most remote areas and thereby create opportunities for its host communities through culture and adventure tourism along the Warrior Nomad Trail initiative.&#10;&#10;Learn more about the event and register for future edition Tour of Karamoja - Easter 2022 at www.tourofkaramoja.org&#10;&#10;--&#10;&#10;Video production: Edcom Filmz Limited&#10;&#10;Event organiser: www.kara-tunga.com&#10;&#10;Partners: Ultimate Cycling Uganda, Banange Brewing Company, Endiro Coffee, Bright Life, Matany Girls Vocational School, Karamoja Tourism Academy." id="633" name="Google Shape;633;g103e8fc0016_2_146" title="Tour of Karamoja 2021, Bike challenge - Stage 1 🦒">
            <a:hlinkClick r:id="rId3"/>
          </p:cNvPr>
          <p:cNvPicPr preferRelativeResize="0"/>
          <p:nvPr/>
        </p:nvPicPr>
        <p:blipFill rotWithShape="1">
          <a:blip r:embed="rId4">
            <a:alphaModFix/>
          </a:blip>
          <a:srcRect b="0" l="0" r="0" t="0"/>
          <a:stretch/>
        </p:blipFill>
        <p:spPr>
          <a:xfrm>
            <a:off x="530775" y="-763975"/>
            <a:ext cx="11194150" cy="83956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3"/>
                                        </p:tgtEl>
                                        <p:attrNameLst>
                                          <p:attrName>style.visibility</p:attrName>
                                        </p:attrNameLst>
                                      </p:cBhvr>
                                      <p:to>
                                        <p:strVal val="visible"/>
                                      </p:to>
                                    </p:set>
                                    <p:animEffect filter="fade" transition="in">
                                      <p:cBhvr>
                                        <p:cTn dur="1000"/>
                                        <p:tgtEl>
                                          <p:spTgt spid="6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sp>
        <p:nvSpPr>
          <p:cNvPr id="639" name="Google Shape;639;g103e8fc0016_2_160"/>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640" name="Google Shape;640;g103e8fc0016_2_160"/>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641" name="Google Shape;641;g103e8fc0016_2_160"/>
          <p:cNvSpPr txBox="1"/>
          <p:nvPr/>
        </p:nvSpPr>
        <p:spPr>
          <a:xfrm>
            <a:off x="874725" y="2059450"/>
            <a:ext cx="4788300" cy="4770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t/>
            </a:r>
            <a:endParaRPr b="0" i="0" sz="1900" u="none" cap="none" strike="noStrike">
              <a:solidFill>
                <a:srgbClr val="000000"/>
              </a:solidFill>
              <a:latin typeface="Poppins"/>
              <a:ea typeface="Poppins"/>
              <a:cs typeface="Poppins"/>
              <a:sym typeface="Poppins"/>
            </a:endParaRPr>
          </a:p>
        </p:txBody>
      </p:sp>
      <p:sp>
        <p:nvSpPr>
          <p:cNvPr id="642" name="Google Shape;642;g103e8fc0016_2_160"/>
          <p:cNvSpPr txBox="1"/>
          <p:nvPr>
            <p:ph idx="4294967295" type="ctrTitle"/>
          </p:nvPr>
        </p:nvSpPr>
        <p:spPr>
          <a:xfrm>
            <a:off x="874725" y="662050"/>
            <a:ext cx="4788300" cy="10038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chemeClr val="dk1"/>
              </a:buClr>
              <a:buSzPts val="4889"/>
              <a:buFont typeface="Inter Black"/>
              <a:buNone/>
            </a:pPr>
            <a:r>
              <a:t/>
            </a:r>
            <a:endParaRPr b="0" i="0" sz="4400" u="none" cap="none" strike="noStrike">
              <a:solidFill>
                <a:schemeClr val="dk1"/>
              </a:solidFill>
              <a:latin typeface="Inter Black"/>
              <a:ea typeface="Inter Black"/>
              <a:cs typeface="Inter Black"/>
              <a:sym typeface="Inter Black"/>
            </a:endParaRPr>
          </a:p>
        </p:txBody>
      </p:sp>
      <p:pic>
        <p:nvPicPr>
          <p:cNvPr id="643" name="Google Shape;643;g103e8fc0016_2_160"/>
          <p:cNvPicPr preferRelativeResize="0"/>
          <p:nvPr/>
        </p:nvPicPr>
        <p:blipFill rotWithShape="1">
          <a:blip r:embed="rId3">
            <a:alphaModFix/>
          </a:blip>
          <a:srcRect b="0" l="0" r="0" t="0"/>
          <a:stretch/>
        </p:blipFill>
        <p:spPr>
          <a:xfrm>
            <a:off x="9493650" y="347525"/>
            <a:ext cx="1636111" cy="3651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g103e8fc0016_2_153"/>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id="650" name="Google Shape;650;g103e8fc0016_2_153">
            <a:hlinkClick r:id="rId3"/>
          </p:cNvPr>
          <p:cNvPicPr preferRelativeResize="0"/>
          <p:nvPr/>
        </p:nvPicPr>
        <p:blipFill rotWithShape="1">
          <a:blip r:embed="rId4">
            <a:alphaModFix/>
          </a:blip>
          <a:srcRect b="0" l="0" r="0" t="0"/>
          <a:stretch/>
        </p:blipFill>
        <p:spPr>
          <a:xfrm>
            <a:off x="152400" y="914400"/>
            <a:ext cx="11887201" cy="5630392"/>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sp>
        <p:nvSpPr>
          <p:cNvPr id="655" name="Google Shape;655;gfb4095fa36_0_37"/>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656" name="Google Shape;656;gfb4095fa36_0_37">
            <a:hlinkClick r:id="rId3"/>
          </p:cNvPr>
          <p:cNvPicPr preferRelativeResize="0"/>
          <p:nvPr/>
        </p:nvPicPr>
        <p:blipFill rotWithShape="1">
          <a:blip r:embed="rId4">
            <a:alphaModFix/>
          </a:blip>
          <a:srcRect b="0" l="8761" r="5758" t="0"/>
          <a:stretch/>
        </p:blipFill>
        <p:spPr>
          <a:xfrm>
            <a:off x="525050" y="566575"/>
            <a:ext cx="11078799" cy="5572442"/>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sp>
        <p:nvSpPr>
          <p:cNvPr id="662" name="Google Shape;662;g1de50163b83_0_48"/>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id="663" name="Google Shape;663;g1de50163b83_0_48"/>
          <p:cNvPicPr preferRelativeResize="0"/>
          <p:nvPr>
            <p:ph idx="2" type="pic"/>
          </p:nvPr>
        </p:nvPicPr>
        <p:blipFill rotWithShape="1">
          <a:blip r:embed="rId3">
            <a:alphaModFix/>
          </a:blip>
          <a:srcRect b="11980" l="0" r="0" t="11982"/>
          <a:stretch/>
        </p:blipFill>
        <p:spPr>
          <a:xfrm>
            <a:off x="6180364" y="0"/>
            <a:ext cx="6011700" cy="6858000"/>
          </a:xfrm>
          <a:prstGeom prst="roundRect">
            <a:avLst>
              <a:gd fmla="val 0" name="adj"/>
            </a:avLst>
          </a:prstGeom>
          <a:solidFill>
            <a:srgbClr val="FFE8CB"/>
          </a:solidFill>
          <a:ln>
            <a:noFill/>
          </a:ln>
        </p:spPr>
      </p:pic>
      <p:sp>
        <p:nvSpPr>
          <p:cNvPr id="664" name="Google Shape;664;g1de50163b83_0_48"/>
          <p:cNvSpPr txBox="1"/>
          <p:nvPr/>
        </p:nvSpPr>
        <p:spPr>
          <a:xfrm>
            <a:off x="874725" y="1504175"/>
            <a:ext cx="4788300" cy="48639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If you are considering social media marketing to target potential partners, LinkedIn will be an effective platform to invest in. </a:t>
            </a:r>
            <a:endParaRPr b="0" i="0" sz="1900" u="none" cap="none" strike="noStrike">
              <a:solidFill>
                <a:srgbClr val="000000"/>
              </a:solidFill>
              <a:latin typeface="Poppins"/>
              <a:ea typeface="Poppins"/>
              <a:cs typeface="Poppins"/>
              <a:sym typeface="Poppins"/>
            </a:endParaRPr>
          </a:p>
          <a:p>
            <a:pPr indent="-349250" lvl="1" marL="9144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LinkedIn allows you to find and connect with specific decision-makers in companies</a:t>
            </a:r>
            <a:endParaRPr b="0" i="0" sz="1900" u="none" cap="none" strike="noStrike">
              <a:solidFill>
                <a:srgbClr val="000000"/>
              </a:solidFill>
              <a:latin typeface="Poppins"/>
              <a:ea typeface="Poppins"/>
              <a:cs typeface="Poppins"/>
              <a:sym typeface="Poppins"/>
            </a:endParaRPr>
          </a:p>
          <a:p>
            <a:pPr indent="-349250" lvl="1" marL="9144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Present yourself as a professional representative of your business and brand</a:t>
            </a:r>
            <a:endParaRPr b="0" i="0" sz="1900" u="none" cap="none" strike="noStrike">
              <a:solidFill>
                <a:srgbClr val="000000"/>
              </a:solidFill>
              <a:latin typeface="Poppins"/>
              <a:ea typeface="Poppins"/>
              <a:cs typeface="Poppins"/>
              <a:sym typeface="Poppins"/>
            </a:endParaRPr>
          </a:p>
        </p:txBody>
      </p:sp>
      <p:sp>
        <p:nvSpPr>
          <p:cNvPr id="665" name="Google Shape;665;g1de50163b83_0_48"/>
          <p:cNvSpPr txBox="1"/>
          <p:nvPr>
            <p:ph idx="4294967295" type="ctrTitle"/>
          </p:nvPr>
        </p:nvSpPr>
        <p:spPr>
          <a:xfrm>
            <a:off x="874725" y="605625"/>
            <a:ext cx="5305800" cy="12705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chemeClr val="dk1"/>
              </a:buClr>
              <a:buSzPts val="4400"/>
              <a:buFont typeface="Inter Black"/>
              <a:buNone/>
            </a:pPr>
            <a:r>
              <a:rPr b="0" i="0" lang="en-US" sz="4400" u="none" cap="none" strike="noStrike">
                <a:solidFill>
                  <a:schemeClr val="dk1"/>
                </a:solidFill>
                <a:latin typeface="Inter Black"/>
                <a:ea typeface="Inter Black"/>
                <a:cs typeface="Inter Black"/>
                <a:sym typeface="Inter Black"/>
              </a:rPr>
              <a:t>What about B2B?</a:t>
            </a:r>
            <a:endParaRPr b="0" i="0" sz="4400" u="none" cap="none" strike="noStrike">
              <a:solidFill>
                <a:schemeClr val="dk1"/>
              </a:solidFill>
              <a:latin typeface="Inter Black"/>
              <a:ea typeface="Inter Black"/>
              <a:cs typeface="Inter Black"/>
              <a:sym typeface="Inter Black"/>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sp>
        <p:nvSpPr>
          <p:cNvPr id="670" name="Google Shape;670;g1709ff30d32_0_109"/>
          <p:cNvSpPr/>
          <p:nvPr/>
        </p:nvSpPr>
        <p:spPr>
          <a:xfrm>
            <a:off x="784938" y="1049697"/>
            <a:ext cx="10622100" cy="4758600"/>
          </a:xfrm>
          <a:prstGeom prst="roundRect">
            <a:avLst>
              <a:gd fmla="val 2416" name="adj"/>
            </a:avLst>
          </a:prstGeom>
          <a:solidFill>
            <a:srgbClr val="FFFFFF"/>
          </a:solidFill>
          <a:ln>
            <a:noFill/>
          </a:ln>
          <a:effectLst>
            <a:outerShdw blurRad="12700" rotWithShape="0" algn="ctr" dir="5400000" dist="12700">
              <a:srgbClr val="000000">
                <a:alpha val="823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3000"/>
              <a:buFont typeface="Poppins"/>
              <a:buNone/>
            </a:pPr>
            <a:r>
              <a:t/>
            </a:r>
            <a:endParaRPr b="1" i="0" sz="3000" u="none" cap="none" strike="noStrike">
              <a:solidFill>
                <a:srgbClr val="000000"/>
              </a:solidFill>
              <a:latin typeface="Arial"/>
              <a:ea typeface="Arial"/>
              <a:cs typeface="Arial"/>
              <a:sym typeface="Arial"/>
            </a:endParaRPr>
          </a:p>
        </p:txBody>
      </p:sp>
      <p:sp>
        <p:nvSpPr>
          <p:cNvPr id="671" name="Google Shape;671;g1709ff30d32_0_109"/>
          <p:cNvSpPr/>
          <p:nvPr/>
        </p:nvSpPr>
        <p:spPr>
          <a:xfrm>
            <a:off x="6367091" y="1475536"/>
            <a:ext cx="4086300" cy="40863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oppins"/>
              <a:ea typeface="Poppins"/>
              <a:cs typeface="Poppins"/>
              <a:sym typeface="Poppins"/>
            </a:endParaRPr>
          </a:p>
        </p:txBody>
      </p:sp>
      <p:sp>
        <p:nvSpPr>
          <p:cNvPr id="672" name="Google Shape;672;g1709ff30d32_0_109"/>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673" name="Google Shape;673;g1709ff30d32_0_109"/>
          <p:cNvSpPr txBox="1"/>
          <p:nvPr/>
        </p:nvSpPr>
        <p:spPr>
          <a:xfrm>
            <a:off x="1746043" y="1049712"/>
            <a:ext cx="3940200" cy="1231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Inter Black"/>
                <a:ea typeface="Inter Black"/>
                <a:cs typeface="Inter Black"/>
                <a:sym typeface="Inter Black"/>
              </a:rPr>
              <a:t>Questions </a:t>
            </a:r>
            <a:r>
              <a:rPr b="0" i="0" lang="en-US" sz="4000" u="none" cap="none" strike="noStrike">
                <a:solidFill>
                  <a:schemeClr val="accent1"/>
                </a:solidFill>
                <a:latin typeface="Inter Black"/>
                <a:ea typeface="Inter Black"/>
                <a:cs typeface="Inter Black"/>
                <a:sym typeface="Inter Black"/>
              </a:rPr>
              <a:t>and Answers</a:t>
            </a:r>
            <a:endParaRPr b="0" i="0" sz="1400" u="none" cap="none" strike="noStrike">
              <a:solidFill>
                <a:srgbClr val="000000"/>
              </a:solidFill>
              <a:latin typeface="Arial"/>
              <a:ea typeface="Arial"/>
              <a:cs typeface="Arial"/>
              <a:sym typeface="Arial"/>
            </a:endParaRPr>
          </a:p>
        </p:txBody>
      </p:sp>
      <p:sp>
        <p:nvSpPr>
          <p:cNvPr id="674" name="Google Shape;674;g1709ff30d32_0_109"/>
          <p:cNvSpPr txBox="1"/>
          <p:nvPr/>
        </p:nvSpPr>
        <p:spPr>
          <a:xfrm>
            <a:off x="7701645" y="2056325"/>
            <a:ext cx="1417200" cy="2924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9000"/>
              <a:buFont typeface="Arial"/>
              <a:buNone/>
            </a:pPr>
            <a:r>
              <a:rPr b="0" i="0" lang="en-US" sz="19000" u="none" cap="none" strike="noStrike">
                <a:solidFill>
                  <a:schemeClr val="lt2"/>
                </a:solidFill>
                <a:latin typeface="Inter Black"/>
                <a:ea typeface="Inter Black"/>
                <a:cs typeface="Inter Black"/>
                <a:sym typeface="Inter Black"/>
              </a:rPr>
              <a:t>?</a:t>
            </a:r>
            <a:endParaRPr b="0" i="0" sz="19000" u="none" cap="none" strike="noStrike">
              <a:solidFill>
                <a:schemeClr val="lt2"/>
              </a:solidFill>
              <a:latin typeface="Arial"/>
              <a:ea typeface="Arial"/>
              <a:cs typeface="Arial"/>
              <a:sym typeface="Arial"/>
            </a:endParaRPr>
          </a:p>
        </p:txBody>
      </p:sp>
      <p:sp>
        <p:nvSpPr>
          <p:cNvPr id="675" name="Google Shape;675;g1709ff30d32_0_109"/>
          <p:cNvSpPr txBox="1"/>
          <p:nvPr/>
        </p:nvSpPr>
        <p:spPr>
          <a:xfrm>
            <a:off x="6990248" y="3033250"/>
            <a:ext cx="851400" cy="1231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8000"/>
              <a:buFont typeface="Arial"/>
              <a:buNone/>
            </a:pPr>
            <a:r>
              <a:rPr b="0" i="0" lang="en-US" sz="8000" u="none" cap="none" strike="noStrike">
                <a:solidFill>
                  <a:schemeClr val="lt2"/>
                </a:solidFill>
                <a:latin typeface="Inter Black"/>
                <a:ea typeface="Inter Black"/>
                <a:cs typeface="Inter Black"/>
                <a:sym typeface="Inter Black"/>
              </a:rPr>
              <a:t>?</a:t>
            </a:r>
            <a:endParaRPr b="0" i="0" sz="8000" u="none" cap="none" strike="noStrike">
              <a:solidFill>
                <a:schemeClr val="lt2"/>
              </a:solidFill>
              <a:latin typeface="Arial"/>
              <a:ea typeface="Arial"/>
              <a:cs typeface="Arial"/>
              <a:sym typeface="Arial"/>
            </a:endParaRPr>
          </a:p>
        </p:txBody>
      </p:sp>
      <p:sp>
        <p:nvSpPr>
          <p:cNvPr id="676" name="Google Shape;676;g1709ff30d32_0_109"/>
          <p:cNvSpPr txBox="1"/>
          <p:nvPr/>
        </p:nvSpPr>
        <p:spPr>
          <a:xfrm>
            <a:off x="9210473" y="3512875"/>
            <a:ext cx="8514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2"/>
                </a:solidFill>
                <a:latin typeface="Inter Black"/>
                <a:ea typeface="Inter Black"/>
                <a:cs typeface="Inter Black"/>
                <a:sym typeface="Inter Black"/>
              </a:rPr>
              <a:t>?</a:t>
            </a:r>
            <a:endParaRPr b="0" i="0" sz="4000" u="none" cap="none" strike="noStrike">
              <a:solidFill>
                <a:schemeClr val="lt2"/>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670"/>
                                        </p:tgtEl>
                                        <p:attrNameLst>
                                          <p:attrName>style.visibility</p:attrName>
                                        </p:attrNameLst>
                                      </p:cBhvr>
                                      <p:to>
                                        <p:strVal val="visible"/>
                                      </p:to>
                                    </p:set>
                                    <p:anim calcmode="lin" valueType="num">
                                      <p:cBhvr additive="base">
                                        <p:cTn dur="2000"/>
                                        <p:tgtEl>
                                          <p:spTgt spid="670"/>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1400"/>
                                  </p:stCondLst>
                                  <p:childTnLst>
                                    <p:set>
                                      <p:cBhvr>
                                        <p:cTn dur="1" fill="hold">
                                          <p:stCondLst>
                                            <p:cond delay="0"/>
                                          </p:stCondLst>
                                        </p:cTn>
                                        <p:tgtEl>
                                          <p:spTgt spid="673"/>
                                        </p:tgtEl>
                                        <p:attrNameLst>
                                          <p:attrName>style.visibility</p:attrName>
                                        </p:attrNameLst>
                                      </p:cBhvr>
                                      <p:to>
                                        <p:strVal val="visible"/>
                                      </p:to>
                                    </p:set>
                                    <p:animEffect filter="fade" transition="in">
                                      <p:cBhvr>
                                        <p:cTn dur="1250"/>
                                        <p:tgtEl>
                                          <p:spTgt spid="673"/>
                                        </p:tgtEl>
                                      </p:cBhvr>
                                    </p:animEffect>
                                  </p:childTnLst>
                                </p:cTn>
                              </p:par>
                              <p:par>
                                <p:cTn fill="hold" nodeType="withEffect" presetClass="entr" presetID="10" presetSubtype="0">
                                  <p:stCondLst>
                                    <p:cond delay="2700"/>
                                  </p:stCondLst>
                                  <p:childTnLst>
                                    <p:set>
                                      <p:cBhvr>
                                        <p:cTn dur="1" fill="hold">
                                          <p:stCondLst>
                                            <p:cond delay="0"/>
                                          </p:stCondLst>
                                        </p:cTn>
                                        <p:tgtEl>
                                          <p:spTgt spid="671"/>
                                        </p:tgtEl>
                                        <p:attrNameLst>
                                          <p:attrName>style.visibility</p:attrName>
                                        </p:attrNameLst>
                                      </p:cBhvr>
                                      <p:to>
                                        <p:strVal val="visible"/>
                                      </p:to>
                                    </p:set>
                                    <p:animEffect filter="fade" transition="in">
                                      <p:cBhvr>
                                        <p:cTn dur="1250"/>
                                        <p:tgtEl>
                                          <p:spTgt spid="6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g1010294de4d_0_7"/>
          <p:cNvSpPr txBox="1"/>
          <p:nvPr>
            <p:ph type="ctrTitle"/>
          </p:nvPr>
        </p:nvSpPr>
        <p:spPr>
          <a:xfrm>
            <a:off x="874713" y="681824"/>
            <a:ext cx="10622100" cy="8145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dk1"/>
              </a:buClr>
              <a:buSzPts val="5600"/>
              <a:buFont typeface="Inter Black"/>
              <a:buNone/>
            </a:pPr>
            <a:r>
              <a:rPr lang="en-US">
                <a:extLst>
                  <a:ext uri="http://customooxmlschemas.google.com/">
                    <go:slidesCustomData xmlns:go="http://customooxmlschemas.google.com/" textRoundtripDataId="6"/>
                  </a:ext>
                </a:extLst>
              </a:rPr>
              <a:t>Course </a:t>
            </a:r>
            <a:r>
              <a:rPr lang="en-US"/>
              <a:t>Modules</a:t>
            </a:r>
            <a:endParaRPr/>
          </a:p>
        </p:txBody>
      </p:sp>
      <p:sp>
        <p:nvSpPr>
          <p:cNvPr id="211" name="Google Shape;211;g1010294de4d_0_7"/>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cxnSp>
        <p:nvCxnSpPr>
          <p:cNvPr id="212" name="Google Shape;212;g1010294de4d_0_7"/>
          <p:cNvCxnSpPr>
            <a:endCxn id="213" idx="4"/>
          </p:cNvCxnSpPr>
          <p:nvPr/>
        </p:nvCxnSpPr>
        <p:spPr>
          <a:xfrm>
            <a:off x="1041606" y="2450307"/>
            <a:ext cx="0" cy="3039300"/>
          </a:xfrm>
          <a:prstGeom prst="straightConnector1">
            <a:avLst/>
          </a:prstGeom>
          <a:noFill/>
          <a:ln cap="flat" cmpd="sng" w="9525">
            <a:solidFill>
              <a:srgbClr val="D3D3D3"/>
            </a:solidFill>
            <a:prstDash val="solid"/>
            <a:miter lim="800000"/>
            <a:headEnd len="sm" w="sm" type="none"/>
            <a:tailEnd len="sm" w="sm" type="none"/>
          </a:ln>
        </p:spPr>
      </p:cxnSp>
      <p:sp>
        <p:nvSpPr>
          <p:cNvPr id="214" name="Google Shape;214;g1010294de4d_0_7"/>
          <p:cNvSpPr/>
          <p:nvPr/>
        </p:nvSpPr>
        <p:spPr>
          <a:xfrm>
            <a:off x="865194" y="3216119"/>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g1010294de4d_0_7"/>
          <p:cNvSpPr txBox="1"/>
          <p:nvPr/>
        </p:nvSpPr>
        <p:spPr>
          <a:xfrm>
            <a:off x="1659397" y="2345260"/>
            <a:ext cx="1114500" cy="200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chemeClr val="dk1"/>
                </a:solidFill>
                <a:latin typeface="Inter Black"/>
                <a:ea typeface="Inter Black"/>
                <a:cs typeface="Inter Black"/>
                <a:sym typeface="Inter Black"/>
              </a:rPr>
              <a:t>Module 1</a:t>
            </a:r>
            <a:endParaRPr b="0" i="0" sz="1400" u="none" cap="none" strike="noStrike">
              <a:solidFill>
                <a:schemeClr val="dk1"/>
              </a:solidFill>
              <a:latin typeface="Arial"/>
              <a:ea typeface="Arial"/>
              <a:cs typeface="Arial"/>
              <a:sym typeface="Arial"/>
            </a:endParaRPr>
          </a:p>
        </p:txBody>
      </p:sp>
      <p:sp>
        <p:nvSpPr>
          <p:cNvPr id="216" name="Google Shape;216;g1010294de4d_0_7"/>
          <p:cNvSpPr/>
          <p:nvPr/>
        </p:nvSpPr>
        <p:spPr>
          <a:xfrm>
            <a:off x="865206" y="4163332"/>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g1010294de4d_0_7"/>
          <p:cNvSpPr txBox="1"/>
          <p:nvPr/>
        </p:nvSpPr>
        <p:spPr>
          <a:xfrm>
            <a:off x="1659408" y="3654485"/>
            <a:ext cx="3746100" cy="200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Branding for Digital Success</a:t>
            </a:r>
            <a:endParaRPr b="0" i="0" sz="1400" u="none" cap="none" strike="noStrike">
              <a:solidFill>
                <a:srgbClr val="3B3B3C"/>
              </a:solidFill>
              <a:latin typeface="Arial"/>
              <a:ea typeface="Arial"/>
              <a:cs typeface="Arial"/>
              <a:sym typeface="Arial"/>
            </a:endParaRPr>
          </a:p>
        </p:txBody>
      </p:sp>
      <p:sp>
        <p:nvSpPr>
          <p:cNvPr id="218" name="Google Shape;218;g1010294de4d_0_7"/>
          <p:cNvSpPr txBox="1"/>
          <p:nvPr/>
        </p:nvSpPr>
        <p:spPr>
          <a:xfrm>
            <a:off x="1659398" y="4239685"/>
            <a:ext cx="780000" cy="2001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Inter Black"/>
                <a:ea typeface="Inter Black"/>
                <a:cs typeface="Inter Black"/>
                <a:sym typeface="Inter Black"/>
              </a:rPr>
              <a:t>Module 3</a:t>
            </a:r>
            <a:endParaRPr b="0" i="0" sz="1400" u="none" cap="none" strike="noStrike">
              <a:solidFill>
                <a:srgbClr val="3B3B3C"/>
              </a:solidFill>
              <a:latin typeface="Arial"/>
              <a:ea typeface="Arial"/>
              <a:cs typeface="Arial"/>
              <a:sym typeface="Arial"/>
            </a:endParaRPr>
          </a:p>
        </p:txBody>
      </p:sp>
      <p:sp>
        <p:nvSpPr>
          <p:cNvPr id="219" name="Google Shape;219;g1010294de4d_0_7"/>
          <p:cNvSpPr txBox="1"/>
          <p:nvPr/>
        </p:nvSpPr>
        <p:spPr>
          <a:xfrm>
            <a:off x="1659397" y="2660485"/>
            <a:ext cx="2713500" cy="200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Digital Marketing Foundations</a:t>
            </a:r>
            <a:endParaRPr b="0" i="0" sz="1300" u="none" cap="none" strike="noStrike">
              <a:solidFill>
                <a:srgbClr val="3B3B3C"/>
              </a:solidFill>
              <a:latin typeface="Poppins"/>
              <a:ea typeface="Poppins"/>
              <a:cs typeface="Poppins"/>
              <a:sym typeface="Poppins"/>
            </a:endParaRPr>
          </a:p>
        </p:txBody>
      </p:sp>
      <p:sp>
        <p:nvSpPr>
          <p:cNvPr id="220" name="Google Shape;220;g1010294de4d_0_7"/>
          <p:cNvSpPr txBox="1"/>
          <p:nvPr/>
        </p:nvSpPr>
        <p:spPr>
          <a:xfrm>
            <a:off x="1659396" y="3335860"/>
            <a:ext cx="934200" cy="200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Inter Black"/>
                <a:ea typeface="Inter Black"/>
                <a:cs typeface="Inter Black"/>
                <a:sym typeface="Inter Black"/>
              </a:rPr>
              <a:t>Module 2</a:t>
            </a:r>
            <a:endParaRPr b="0" i="0" sz="1400" u="none" cap="none" strike="noStrike">
              <a:solidFill>
                <a:srgbClr val="3B3B3C"/>
              </a:solidFill>
              <a:latin typeface="Arial"/>
              <a:ea typeface="Arial"/>
              <a:cs typeface="Arial"/>
              <a:sym typeface="Arial"/>
            </a:endParaRPr>
          </a:p>
        </p:txBody>
      </p:sp>
      <p:sp>
        <p:nvSpPr>
          <p:cNvPr id="221" name="Google Shape;221;g1010294de4d_0_7"/>
          <p:cNvSpPr txBox="1"/>
          <p:nvPr/>
        </p:nvSpPr>
        <p:spPr>
          <a:xfrm>
            <a:off x="1659412" y="4568693"/>
            <a:ext cx="2091900" cy="460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extLst>
                  <a:ext uri="http://customooxmlschemas.google.com/">
                    <go:slidesCustomData xmlns:go="http://customooxmlschemas.google.com/" textRoundtripDataId="7"/>
                  </a:ext>
                </a:extLst>
              </a:rPr>
              <a:t>Digital Marketing Toolkit:</a:t>
            </a:r>
            <a:r>
              <a:rPr b="0" i="0" lang="en-US" sz="1300" u="none" cap="none" strike="noStrike">
                <a:solidFill>
                  <a:srgbClr val="3B3B3C"/>
                </a:solidFill>
                <a:latin typeface="Poppins"/>
                <a:ea typeface="Poppins"/>
                <a:cs typeface="Poppins"/>
                <a:sym typeface="Poppins"/>
              </a:rPr>
              <a:t> Your website</a:t>
            </a:r>
            <a:endParaRPr b="0" i="0" sz="1300" u="none" cap="none" strike="noStrike">
              <a:solidFill>
                <a:srgbClr val="3B3B3C"/>
              </a:solidFill>
              <a:latin typeface="Poppins"/>
              <a:ea typeface="Poppins"/>
              <a:cs typeface="Poppins"/>
              <a:sym typeface="Poppins"/>
            </a:endParaRPr>
          </a:p>
        </p:txBody>
      </p:sp>
      <p:sp>
        <p:nvSpPr>
          <p:cNvPr id="222" name="Google Shape;222;g1010294de4d_0_7"/>
          <p:cNvSpPr/>
          <p:nvPr/>
        </p:nvSpPr>
        <p:spPr>
          <a:xfrm>
            <a:off x="865194" y="2268907"/>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 name="Google Shape;213;g1010294de4d_0_7"/>
          <p:cNvSpPr/>
          <p:nvPr/>
        </p:nvSpPr>
        <p:spPr>
          <a:xfrm>
            <a:off x="865206" y="5136807"/>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g1010294de4d_0_7"/>
          <p:cNvSpPr txBox="1"/>
          <p:nvPr/>
        </p:nvSpPr>
        <p:spPr>
          <a:xfrm>
            <a:off x="1659398" y="5203635"/>
            <a:ext cx="780000" cy="2001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Inter Black"/>
                <a:ea typeface="Inter Black"/>
                <a:cs typeface="Inter Black"/>
                <a:sym typeface="Inter Black"/>
              </a:rPr>
              <a:t>Module 4</a:t>
            </a:r>
            <a:endParaRPr b="0" i="0" sz="1400" u="none" cap="none" strike="noStrike">
              <a:solidFill>
                <a:srgbClr val="3B3B3C"/>
              </a:solidFill>
              <a:latin typeface="Arial"/>
              <a:ea typeface="Arial"/>
              <a:cs typeface="Arial"/>
              <a:sym typeface="Arial"/>
            </a:endParaRPr>
          </a:p>
        </p:txBody>
      </p:sp>
      <p:sp>
        <p:nvSpPr>
          <p:cNvPr id="224" name="Google Shape;224;g1010294de4d_0_7"/>
          <p:cNvSpPr txBox="1"/>
          <p:nvPr/>
        </p:nvSpPr>
        <p:spPr>
          <a:xfrm>
            <a:off x="1659412" y="5489618"/>
            <a:ext cx="2091900" cy="460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Digital Marketing Toolkit:</a:t>
            </a:r>
            <a:br>
              <a:rPr b="0" i="0" lang="en-US" sz="1300" u="none" cap="none" strike="noStrike">
                <a:solidFill>
                  <a:srgbClr val="3B3B3C"/>
                </a:solidFill>
                <a:latin typeface="Poppins"/>
                <a:ea typeface="Poppins"/>
                <a:cs typeface="Poppins"/>
                <a:sym typeface="Poppins"/>
              </a:rPr>
            </a:br>
            <a:r>
              <a:rPr b="0" i="0" lang="en-US" sz="1300" u="none" cap="none" strike="noStrike">
                <a:solidFill>
                  <a:srgbClr val="3B3B3C"/>
                </a:solidFill>
                <a:latin typeface="Poppins"/>
                <a:ea typeface="Poppins"/>
                <a:cs typeface="Poppins"/>
                <a:sym typeface="Poppins"/>
              </a:rPr>
              <a:t>Social media marketing</a:t>
            </a:r>
            <a:endParaRPr b="0" i="0" sz="1300" u="none" cap="none" strike="noStrike">
              <a:solidFill>
                <a:srgbClr val="3B3B3C"/>
              </a:solidFill>
              <a:latin typeface="Poppins"/>
              <a:ea typeface="Poppins"/>
              <a:cs typeface="Poppins"/>
              <a:sym typeface="Poppins"/>
            </a:endParaRPr>
          </a:p>
        </p:txBody>
      </p:sp>
      <p:grpSp>
        <p:nvGrpSpPr>
          <p:cNvPr id="225" name="Google Shape;225;g1010294de4d_0_7"/>
          <p:cNvGrpSpPr/>
          <p:nvPr/>
        </p:nvGrpSpPr>
        <p:grpSpPr>
          <a:xfrm>
            <a:off x="6504419" y="2268907"/>
            <a:ext cx="4540314" cy="3680903"/>
            <a:chOff x="6275819" y="2785282"/>
            <a:chExt cx="4540314" cy="3680903"/>
          </a:xfrm>
        </p:grpSpPr>
        <p:cxnSp>
          <p:nvCxnSpPr>
            <p:cNvPr id="226" name="Google Shape;226;g1010294de4d_0_7"/>
            <p:cNvCxnSpPr>
              <a:endCxn id="227" idx="4"/>
            </p:cNvCxnSpPr>
            <p:nvPr/>
          </p:nvCxnSpPr>
          <p:spPr>
            <a:xfrm>
              <a:off x="6452231" y="2966682"/>
              <a:ext cx="0" cy="3039300"/>
            </a:xfrm>
            <a:prstGeom prst="straightConnector1">
              <a:avLst/>
            </a:prstGeom>
            <a:noFill/>
            <a:ln cap="flat" cmpd="sng" w="9525">
              <a:solidFill>
                <a:srgbClr val="D3D3D3"/>
              </a:solidFill>
              <a:prstDash val="solid"/>
              <a:miter lim="800000"/>
              <a:headEnd len="sm" w="sm" type="none"/>
              <a:tailEnd len="sm" w="sm" type="none"/>
            </a:ln>
          </p:spPr>
        </p:cxnSp>
        <p:sp>
          <p:nvSpPr>
            <p:cNvPr id="228" name="Google Shape;228;g1010294de4d_0_7"/>
            <p:cNvSpPr/>
            <p:nvPr/>
          </p:nvSpPr>
          <p:spPr>
            <a:xfrm>
              <a:off x="6275819" y="3732494"/>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g1010294de4d_0_7"/>
            <p:cNvSpPr txBox="1"/>
            <p:nvPr/>
          </p:nvSpPr>
          <p:spPr>
            <a:xfrm>
              <a:off x="7070022" y="2861635"/>
              <a:ext cx="1114500" cy="200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Inter Black"/>
                  <a:ea typeface="Inter Black"/>
                  <a:cs typeface="Inter Black"/>
                  <a:sym typeface="Inter Black"/>
                </a:rPr>
                <a:t>Module 5</a:t>
              </a:r>
              <a:endParaRPr b="0" i="0" sz="1400" u="none" cap="none" strike="noStrike">
                <a:solidFill>
                  <a:srgbClr val="3B3B3C"/>
                </a:solidFill>
                <a:latin typeface="Arial"/>
                <a:ea typeface="Arial"/>
                <a:cs typeface="Arial"/>
                <a:sym typeface="Arial"/>
              </a:endParaRPr>
            </a:p>
          </p:txBody>
        </p:sp>
        <p:sp>
          <p:nvSpPr>
            <p:cNvPr id="230" name="Google Shape;230;g1010294de4d_0_7"/>
            <p:cNvSpPr/>
            <p:nvPr/>
          </p:nvSpPr>
          <p:spPr>
            <a:xfrm>
              <a:off x="6275831" y="4679707"/>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 name="Google Shape;231;g1010294de4d_0_7"/>
            <p:cNvSpPr txBox="1"/>
            <p:nvPr/>
          </p:nvSpPr>
          <p:spPr>
            <a:xfrm>
              <a:off x="7070033" y="4170860"/>
              <a:ext cx="3746100" cy="460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Digital Marketing Toolkit: </a:t>
              </a:r>
              <a:br>
                <a:rPr b="0" i="0" lang="en-US" sz="1300" u="none" cap="none" strike="noStrike">
                  <a:solidFill>
                    <a:srgbClr val="3B3B3C"/>
                  </a:solidFill>
                  <a:latin typeface="Poppins"/>
                  <a:ea typeface="Poppins"/>
                  <a:cs typeface="Poppins"/>
                  <a:sym typeface="Poppins"/>
                </a:rPr>
              </a:br>
              <a:r>
                <a:rPr b="0" i="0" lang="en-US" sz="1300" u="none" cap="none" strike="noStrike">
                  <a:solidFill>
                    <a:srgbClr val="3B3B3C"/>
                  </a:solidFill>
                  <a:latin typeface="Poppins"/>
                  <a:ea typeface="Poppins"/>
                  <a:cs typeface="Poppins"/>
                  <a:sym typeface="Poppins"/>
                </a:rPr>
                <a:t>Reviews and Online Booking Platforms (OTAs)</a:t>
              </a:r>
              <a:endParaRPr b="0" i="0" sz="1400" u="none" cap="none" strike="noStrike">
                <a:solidFill>
                  <a:srgbClr val="3B3B3C"/>
                </a:solidFill>
                <a:latin typeface="Arial"/>
                <a:ea typeface="Arial"/>
                <a:cs typeface="Arial"/>
                <a:sym typeface="Arial"/>
              </a:endParaRPr>
            </a:p>
          </p:txBody>
        </p:sp>
        <p:sp>
          <p:nvSpPr>
            <p:cNvPr id="232" name="Google Shape;232;g1010294de4d_0_7"/>
            <p:cNvSpPr txBox="1"/>
            <p:nvPr/>
          </p:nvSpPr>
          <p:spPr>
            <a:xfrm>
              <a:off x="7070023" y="4756060"/>
              <a:ext cx="780000" cy="2001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Inter Black"/>
                  <a:ea typeface="Inter Black"/>
                  <a:cs typeface="Inter Black"/>
                  <a:sym typeface="Inter Black"/>
                </a:rPr>
                <a:t>Module 7</a:t>
              </a:r>
              <a:endParaRPr b="0" i="0" sz="1400" u="none" cap="none" strike="noStrike">
                <a:solidFill>
                  <a:srgbClr val="3B3B3C"/>
                </a:solidFill>
                <a:latin typeface="Arial"/>
                <a:ea typeface="Arial"/>
                <a:cs typeface="Arial"/>
                <a:sym typeface="Arial"/>
              </a:endParaRPr>
            </a:p>
          </p:txBody>
        </p:sp>
        <p:sp>
          <p:nvSpPr>
            <p:cNvPr id="233" name="Google Shape;233;g1010294de4d_0_7"/>
            <p:cNvSpPr txBox="1"/>
            <p:nvPr/>
          </p:nvSpPr>
          <p:spPr>
            <a:xfrm>
              <a:off x="7070022" y="3176860"/>
              <a:ext cx="2713500" cy="460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Digital Marketing Toolkit:</a:t>
              </a:r>
              <a:br>
                <a:rPr b="0" i="0" lang="en-US" sz="1300" u="none" cap="none" strike="noStrike">
                  <a:solidFill>
                    <a:srgbClr val="3B3B3C"/>
                  </a:solidFill>
                  <a:latin typeface="Poppins"/>
                  <a:ea typeface="Poppins"/>
                  <a:cs typeface="Poppins"/>
                  <a:sym typeface="Poppins"/>
                </a:rPr>
              </a:br>
              <a:r>
                <a:rPr b="0" i="0" lang="en-US" sz="1300" u="none" cap="none" strike="noStrike">
                  <a:solidFill>
                    <a:srgbClr val="3B3B3C"/>
                  </a:solidFill>
                  <a:latin typeface="Poppins"/>
                  <a:ea typeface="Poppins"/>
                  <a:cs typeface="Poppins"/>
                  <a:sym typeface="Poppins"/>
                </a:rPr>
                <a:t>SEO and Blogging</a:t>
              </a:r>
              <a:endParaRPr b="0" i="0" sz="1300" u="none" cap="none" strike="noStrike">
                <a:solidFill>
                  <a:srgbClr val="3B3B3C"/>
                </a:solidFill>
                <a:latin typeface="Poppins"/>
                <a:ea typeface="Poppins"/>
                <a:cs typeface="Poppins"/>
                <a:sym typeface="Poppins"/>
              </a:endParaRPr>
            </a:p>
          </p:txBody>
        </p:sp>
        <p:sp>
          <p:nvSpPr>
            <p:cNvPr id="234" name="Google Shape;234;g1010294de4d_0_7"/>
            <p:cNvSpPr txBox="1"/>
            <p:nvPr/>
          </p:nvSpPr>
          <p:spPr>
            <a:xfrm>
              <a:off x="7070021" y="3852235"/>
              <a:ext cx="934200" cy="200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Inter Black"/>
                  <a:ea typeface="Inter Black"/>
                  <a:cs typeface="Inter Black"/>
                  <a:sym typeface="Inter Black"/>
                </a:rPr>
                <a:t>Module 6</a:t>
              </a:r>
              <a:endParaRPr b="0" i="0" sz="1400" u="none" cap="none" strike="noStrike">
                <a:solidFill>
                  <a:srgbClr val="3B3B3C"/>
                </a:solidFill>
                <a:latin typeface="Arial"/>
                <a:ea typeface="Arial"/>
                <a:cs typeface="Arial"/>
                <a:sym typeface="Arial"/>
              </a:endParaRPr>
            </a:p>
          </p:txBody>
        </p:sp>
        <p:sp>
          <p:nvSpPr>
            <p:cNvPr id="235" name="Google Shape;235;g1010294de4d_0_7"/>
            <p:cNvSpPr txBox="1"/>
            <p:nvPr/>
          </p:nvSpPr>
          <p:spPr>
            <a:xfrm>
              <a:off x="7070037" y="5085068"/>
              <a:ext cx="2091900" cy="460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Digital Marketing Toolkit: Email Marketing</a:t>
              </a:r>
              <a:endParaRPr b="0" i="0" sz="1300" u="none" cap="none" strike="noStrike">
                <a:solidFill>
                  <a:srgbClr val="3B3B3C"/>
                </a:solidFill>
                <a:latin typeface="Poppins"/>
                <a:ea typeface="Poppins"/>
                <a:cs typeface="Poppins"/>
                <a:sym typeface="Poppins"/>
              </a:endParaRPr>
            </a:p>
          </p:txBody>
        </p:sp>
        <p:sp>
          <p:nvSpPr>
            <p:cNvPr id="236" name="Google Shape;236;g1010294de4d_0_7"/>
            <p:cNvSpPr/>
            <p:nvPr/>
          </p:nvSpPr>
          <p:spPr>
            <a:xfrm>
              <a:off x="6275819" y="2785282"/>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 name="Google Shape;227;g1010294de4d_0_7"/>
            <p:cNvSpPr/>
            <p:nvPr/>
          </p:nvSpPr>
          <p:spPr>
            <a:xfrm>
              <a:off x="6275831" y="5653182"/>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 name="Google Shape;237;g1010294de4d_0_7"/>
            <p:cNvSpPr txBox="1"/>
            <p:nvPr/>
          </p:nvSpPr>
          <p:spPr>
            <a:xfrm>
              <a:off x="7070023" y="5720010"/>
              <a:ext cx="780000" cy="2001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Inter Black"/>
                  <a:ea typeface="Inter Black"/>
                  <a:cs typeface="Inter Black"/>
                  <a:sym typeface="Inter Black"/>
                </a:rPr>
                <a:t>Module 8</a:t>
              </a:r>
              <a:endParaRPr b="0" i="0" sz="1400" u="none" cap="none" strike="noStrike">
                <a:solidFill>
                  <a:srgbClr val="3B3B3C"/>
                </a:solidFill>
                <a:latin typeface="Arial"/>
                <a:ea typeface="Arial"/>
                <a:cs typeface="Arial"/>
                <a:sym typeface="Arial"/>
              </a:endParaRPr>
            </a:p>
          </p:txBody>
        </p:sp>
        <p:sp>
          <p:nvSpPr>
            <p:cNvPr id="238" name="Google Shape;238;g1010294de4d_0_7"/>
            <p:cNvSpPr txBox="1"/>
            <p:nvPr/>
          </p:nvSpPr>
          <p:spPr>
            <a:xfrm>
              <a:off x="7070022" y="6005985"/>
              <a:ext cx="2583000" cy="460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262627"/>
                  </a:solidFill>
                  <a:latin typeface="Poppins"/>
                  <a:ea typeface="Poppins"/>
                  <a:cs typeface="Poppins"/>
                  <a:sym typeface="Poppins"/>
                  <a:extLst>
                    <a:ext uri="http://customooxmlschemas.google.com/">
                      <go:slidesCustomData xmlns:go="http://customooxmlschemas.google.com/" textRoundtripDataId="8"/>
                    </a:ext>
                  </a:extLst>
                </a:rPr>
                <a:t>Practical Technical Skills </a:t>
              </a:r>
              <a:br>
                <a:rPr b="0" i="0" lang="en-US" sz="1300" u="none" cap="none" strike="noStrike">
                  <a:solidFill>
                    <a:srgbClr val="262627"/>
                  </a:solidFill>
                  <a:latin typeface="Poppins"/>
                  <a:ea typeface="Poppins"/>
                  <a:cs typeface="Poppins"/>
                  <a:sym typeface="Poppins"/>
                  <a:extLst>
                    <a:ext uri="http://customooxmlschemas.google.com/">
                      <go:slidesCustomData xmlns:go="http://customooxmlschemas.google.com/" textRoundtripDataId="8"/>
                    </a:ext>
                  </a:extLst>
                </a:rPr>
              </a:br>
              <a:r>
                <a:rPr b="0" i="0" lang="en-US" sz="1300" u="none" cap="none" strike="noStrike">
                  <a:solidFill>
                    <a:srgbClr val="262627"/>
                  </a:solidFill>
                  <a:latin typeface="Poppins"/>
                  <a:ea typeface="Poppins"/>
                  <a:cs typeface="Poppins"/>
                  <a:sym typeface="Poppins"/>
                  <a:extLst>
                    <a:ext uri="http://customooxmlschemas.google.com/">
                      <go:slidesCustomData xmlns:go="http://customooxmlschemas.google.com/" textRoundtripDataId="8"/>
                    </a:ext>
                  </a:extLst>
                </a:rPr>
                <a:t>(Using technologies like Zoom)</a:t>
              </a:r>
              <a:endParaRPr b="0" i="0" sz="1300" u="none" cap="none" strike="noStrike">
                <a:solidFill>
                  <a:srgbClr val="3B3B3C"/>
                </a:solidFill>
                <a:latin typeface="Poppins"/>
                <a:ea typeface="Poppins"/>
                <a:cs typeface="Poppins"/>
                <a:sym typeface="Poppins"/>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gf95964a719_0_1353"/>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id="245" name="Google Shape;245;gf95964a719_0_1353"/>
          <p:cNvPicPr preferRelativeResize="0"/>
          <p:nvPr>
            <p:ph idx="2" type="pic"/>
          </p:nvPr>
        </p:nvPicPr>
        <p:blipFill rotWithShape="1">
          <a:blip r:embed="rId3">
            <a:alphaModFix/>
          </a:blip>
          <a:srcRect b="7806" l="0" r="0" t="7798"/>
          <a:stretch/>
        </p:blipFill>
        <p:spPr>
          <a:xfrm>
            <a:off x="0" y="0"/>
            <a:ext cx="12192000" cy="6858000"/>
          </a:xfrm>
          <a:prstGeom prst="round2SameRect">
            <a:avLst>
              <a:gd fmla="val 0" name="adj1"/>
              <a:gd fmla="val 0" name="adj2"/>
            </a:avLst>
          </a:prstGeom>
          <a:solidFill>
            <a:srgbClr val="FFE8CB"/>
          </a:solidFill>
          <a:ln>
            <a:noFill/>
          </a:ln>
        </p:spPr>
      </p:pic>
      <p:sp>
        <p:nvSpPr>
          <p:cNvPr id="246" name="Google Shape;246;gf95964a719_0_1353"/>
          <p:cNvSpPr txBox="1"/>
          <p:nvPr>
            <p:ph idx="4294967295" type="ctrTitle"/>
          </p:nvPr>
        </p:nvSpPr>
        <p:spPr>
          <a:xfrm>
            <a:off x="702900" y="2737900"/>
            <a:ext cx="10794000" cy="2073300"/>
          </a:xfrm>
          <a:prstGeom prst="rect">
            <a:avLst/>
          </a:prstGeom>
          <a:noFill/>
          <a:ln>
            <a:noFill/>
          </a:ln>
        </p:spPr>
        <p:txBody>
          <a:bodyPr anchorCtr="0" anchor="t" bIns="0" lIns="0" spcFirstLastPara="1" rIns="0" wrap="square" tIns="0">
            <a:normAutofit fontScale="90000"/>
          </a:bodyPr>
          <a:lstStyle/>
          <a:p>
            <a:pPr indent="0" lvl="0" marL="0" marR="0" rtl="0" algn="ctr">
              <a:lnSpc>
                <a:spcPct val="90000"/>
              </a:lnSpc>
              <a:spcBef>
                <a:spcPts val="0"/>
              </a:spcBef>
              <a:spcAft>
                <a:spcPts val="0"/>
              </a:spcAft>
              <a:buClr>
                <a:schemeClr val="dk1"/>
              </a:buClr>
              <a:buSzPct val="148148"/>
              <a:buFont typeface="Inter Black"/>
              <a:buNone/>
            </a:pPr>
            <a:r>
              <a:rPr b="0" i="0" lang="en-US" sz="3300" u="none" cap="none" strike="noStrike">
                <a:solidFill>
                  <a:schemeClr val="lt2"/>
                </a:solidFill>
                <a:latin typeface="Inter Black"/>
                <a:ea typeface="Inter Black"/>
                <a:cs typeface="Inter Black"/>
                <a:sym typeface="Inter Black"/>
              </a:rPr>
              <a:t>Module 4</a:t>
            </a:r>
            <a:endParaRPr b="0" i="0" sz="5500" u="none" cap="none" strike="noStrike">
              <a:solidFill>
                <a:schemeClr val="lt2"/>
              </a:solidFill>
              <a:latin typeface="Inter Black"/>
              <a:ea typeface="Inter Black"/>
              <a:cs typeface="Inter Black"/>
              <a:sym typeface="Inter Black"/>
            </a:endParaRPr>
          </a:p>
          <a:p>
            <a:pPr indent="0" lvl="0" marL="0" marR="0" rtl="0" algn="ctr">
              <a:lnSpc>
                <a:spcPct val="90000"/>
              </a:lnSpc>
              <a:spcBef>
                <a:spcPts val="0"/>
              </a:spcBef>
              <a:spcAft>
                <a:spcPts val="0"/>
              </a:spcAft>
              <a:buClr>
                <a:schemeClr val="dk1"/>
              </a:buClr>
              <a:buSzPct val="88888"/>
              <a:buFont typeface="Inter Black"/>
              <a:buNone/>
            </a:pPr>
            <a:r>
              <a:rPr b="0" i="0" lang="en-US" sz="5500" u="none" cap="none" strike="noStrike">
                <a:solidFill>
                  <a:schemeClr val="lt2"/>
                </a:solidFill>
                <a:latin typeface="Inter Black"/>
                <a:ea typeface="Inter Black"/>
                <a:cs typeface="Inter Black"/>
                <a:sym typeface="Inter Black"/>
              </a:rPr>
              <a:t>Social Media: </a:t>
            </a:r>
            <a:br>
              <a:rPr b="0" i="0" lang="en-US" sz="5500" u="none" cap="none" strike="noStrike">
                <a:solidFill>
                  <a:schemeClr val="lt2"/>
                </a:solidFill>
                <a:latin typeface="Inter Black"/>
                <a:ea typeface="Inter Black"/>
                <a:cs typeface="Inter Black"/>
                <a:sym typeface="Inter Black"/>
              </a:rPr>
            </a:br>
            <a:r>
              <a:rPr b="0" i="0" lang="en-US" sz="5500" u="none" cap="none" strike="noStrike">
                <a:solidFill>
                  <a:schemeClr val="lt2"/>
                </a:solidFill>
                <a:latin typeface="Inter Black"/>
                <a:ea typeface="Inter Black"/>
                <a:cs typeface="Inter Black"/>
                <a:sym typeface="Inter Black"/>
              </a:rPr>
              <a:t>Facebook,Instagram and YouTube</a:t>
            </a:r>
            <a:endParaRPr b="0" i="0" sz="5500" u="none" cap="none" strike="noStrike">
              <a:solidFill>
                <a:schemeClr val="lt2"/>
              </a:solidFill>
              <a:latin typeface="Inter Black"/>
              <a:ea typeface="Inter Black"/>
              <a:cs typeface="Inter Black"/>
              <a:sym typeface="Inter Black"/>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46"/>
                                        </p:tgtEl>
                                        <p:attrNameLst>
                                          <p:attrName>style.visibility</p:attrName>
                                        </p:attrNameLst>
                                      </p:cBhvr>
                                      <p:to>
                                        <p:strVal val="visible"/>
                                      </p:to>
                                    </p:set>
                                    <p:animEffect filter="fade" transition="in">
                                      <p:cBhvr>
                                        <p:cTn dur="1500"/>
                                        <p:tgtEl>
                                          <p:spTgt spid="2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pic>
        <p:nvPicPr>
          <p:cNvPr id="252" name="Google Shape;252;g220dd188736_0_26"/>
          <p:cNvPicPr preferRelativeResize="0"/>
          <p:nvPr/>
        </p:nvPicPr>
        <p:blipFill rotWithShape="1">
          <a:blip r:embed="rId3">
            <a:alphaModFix/>
          </a:blip>
          <a:srcRect b="23154" l="0" r="0" t="28971"/>
          <a:stretch/>
        </p:blipFill>
        <p:spPr>
          <a:xfrm>
            <a:off x="9913100" y="5697650"/>
            <a:ext cx="2166600" cy="1037150"/>
          </a:xfrm>
          <a:prstGeom prst="rect">
            <a:avLst/>
          </a:prstGeom>
          <a:noFill/>
          <a:ln>
            <a:noFill/>
          </a:ln>
        </p:spPr>
      </p:pic>
      <p:sp>
        <p:nvSpPr>
          <p:cNvPr id="253" name="Google Shape;253;g220dd188736_0_26"/>
          <p:cNvSpPr txBox="1"/>
          <p:nvPr>
            <p:ph idx="4294967295" type="ctrTitle"/>
          </p:nvPr>
        </p:nvSpPr>
        <p:spPr>
          <a:xfrm>
            <a:off x="874713" y="986624"/>
            <a:ext cx="10622100" cy="8145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chemeClr val="dk1"/>
              </a:buClr>
              <a:buSzPts val="5600"/>
              <a:buFont typeface="Inter Black"/>
              <a:buNone/>
            </a:pPr>
            <a:r>
              <a:rPr b="0" i="0" lang="en-US" sz="4400" u="none" cap="none" strike="noStrike">
                <a:solidFill>
                  <a:schemeClr val="dk1"/>
                </a:solidFill>
                <a:latin typeface="Inter Black"/>
                <a:ea typeface="Inter Black"/>
                <a:cs typeface="Inter Black"/>
                <a:sym typeface="Inter Black"/>
                <a:extLst>
                  <a:ext uri="http://customooxmlschemas.google.com/">
                    <go:slidesCustomData xmlns:go="http://customooxmlschemas.google.com/" textRoundtripDataId="10"/>
                  </a:ext>
                </a:extLst>
              </a:rPr>
              <a:t>Contributors</a:t>
            </a:r>
            <a:endParaRPr b="0" i="0" sz="4400" u="none" cap="none" strike="noStrike">
              <a:solidFill>
                <a:schemeClr val="dk1"/>
              </a:solidFill>
              <a:latin typeface="Inter Black"/>
              <a:ea typeface="Inter Black"/>
              <a:cs typeface="Inter Black"/>
              <a:sym typeface="Inter Black"/>
            </a:endParaRPr>
          </a:p>
        </p:txBody>
      </p:sp>
      <p:sp>
        <p:nvSpPr>
          <p:cNvPr id="254" name="Google Shape;254;g220dd188736_0_26"/>
          <p:cNvSpPr txBox="1"/>
          <p:nvPr/>
        </p:nvSpPr>
        <p:spPr>
          <a:xfrm>
            <a:off x="1154600" y="1801125"/>
            <a:ext cx="9429900" cy="33864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Clr>
                <a:srgbClr val="000000"/>
              </a:buClr>
              <a:buSzPts val="2000"/>
              <a:buFont typeface="Arial"/>
              <a:buNone/>
            </a:pPr>
            <a:r>
              <a:rPr b="0" i="0" lang="en-US" sz="1900" u="none" cap="none" strike="noStrike">
                <a:solidFill>
                  <a:srgbClr val="000000"/>
                </a:solidFill>
                <a:latin typeface="Poppins"/>
                <a:ea typeface="Poppins"/>
                <a:cs typeface="Poppins"/>
                <a:sym typeface="Poppins"/>
              </a:rPr>
              <a:t>This curriculum is initiated by CBI, the Centre for the Promotion of Imports from Developing Countries (CBI), part of </a:t>
            </a:r>
            <a:r>
              <a:rPr b="0" i="0" lang="en-US" sz="1900" u="none" cap="none" strike="noStrike">
                <a:solidFill>
                  <a:srgbClr val="000000"/>
                </a:solidFill>
                <a:latin typeface="Poppins"/>
                <a:ea typeface="Poppins"/>
                <a:cs typeface="Poppins"/>
                <a:sym typeface="Poppins"/>
                <a:extLst>
                  <a:ext uri="http://customooxmlschemas.google.com/">
                    <go:slidesCustomData xmlns:go="http://customooxmlschemas.google.com/" textRoundtripDataId="11"/>
                  </a:ext>
                </a:extLst>
              </a:rPr>
              <a:t>the</a:t>
            </a:r>
            <a:r>
              <a:rPr b="0" i="0" lang="en-US" sz="1900" u="none" cap="none" strike="noStrike">
                <a:solidFill>
                  <a:srgbClr val="000000"/>
                </a:solidFill>
                <a:latin typeface="Poppins"/>
                <a:ea typeface="Poppins"/>
                <a:cs typeface="Poppins"/>
                <a:sym typeface="Poppins"/>
              </a:rPr>
              <a:t> Netherlands Enterprise Agency (RVO). </a:t>
            </a:r>
            <a:endParaRPr b="0" i="0" sz="1900" u="none" cap="none" strike="noStrike">
              <a:solidFill>
                <a:srgbClr val="000000"/>
              </a:solidFill>
              <a:latin typeface="Poppins"/>
              <a:ea typeface="Poppins"/>
              <a:cs typeface="Poppins"/>
              <a:sym typeface="Poppins"/>
            </a:endParaRPr>
          </a:p>
          <a:p>
            <a:pPr indent="0" lvl="0" marL="0" marR="0" rtl="0" algn="l">
              <a:lnSpc>
                <a:spcPct val="150000"/>
              </a:lnSpc>
              <a:spcBef>
                <a:spcPts val="0"/>
              </a:spcBef>
              <a:spcAft>
                <a:spcPts val="0"/>
              </a:spcAft>
              <a:buClr>
                <a:srgbClr val="000000"/>
              </a:buClr>
              <a:buSzPts val="2000"/>
              <a:buFont typeface="Arial"/>
              <a:buNone/>
            </a:pPr>
            <a:r>
              <a:t/>
            </a:r>
            <a:endParaRPr b="0" i="0" sz="1000" u="none" cap="none" strike="noStrike">
              <a:solidFill>
                <a:srgbClr val="000000"/>
              </a:solidFill>
              <a:latin typeface="Poppins"/>
              <a:ea typeface="Poppins"/>
              <a:cs typeface="Poppins"/>
              <a:sym typeface="Poppins"/>
            </a:endParaRPr>
          </a:p>
          <a:p>
            <a:pPr indent="0" lvl="0" marL="0" marR="0" rtl="0" algn="l">
              <a:lnSpc>
                <a:spcPct val="150000"/>
              </a:lnSpc>
              <a:spcBef>
                <a:spcPts val="0"/>
              </a:spcBef>
              <a:spcAft>
                <a:spcPts val="0"/>
              </a:spcAft>
              <a:buClr>
                <a:srgbClr val="000000"/>
              </a:buClr>
              <a:buSzPts val="2000"/>
              <a:buFont typeface="Arial"/>
              <a:buNone/>
            </a:pPr>
            <a:r>
              <a:rPr b="0" i="0" lang="en-US" sz="1900" u="none" cap="none" strike="noStrike">
                <a:solidFill>
                  <a:srgbClr val="000000"/>
                </a:solidFill>
                <a:latin typeface="Poppins"/>
                <a:ea typeface="Poppins"/>
                <a:cs typeface="Poppins"/>
                <a:sym typeface="Poppins"/>
              </a:rPr>
              <a:t>It is developed by Charlotte Beauvoisin (Diary of a Muzungu &amp; DigiTourism East Africa), Peter Fabricius (Bonfire), Richard Okuti (Asili FORTUNE) and EyeOpenerWorks. </a:t>
            </a:r>
            <a:endParaRPr b="0" i="0" sz="1900" u="none" cap="none" strike="noStrike">
              <a:solidFill>
                <a:srgbClr val="000000"/>
              </a:solidFill>
              <a:latin typeface="Poppins"/>
              <a:ea typeface="Poppins"/>
              <a:cs typeface="Poppins"/>
              <a:sym typeface="Poppins"/>
            </a:endParaRPr>
          </a:p>
          <a:p>
            <a:pPr indent="0" lvl="0" marL="0" marR="0" rtl="0" algn="l">
              <a:lnSpc>
                <a:spcPct val="150000"/>
              </a:lnSpc>
              <a:spcBef>
                <a:spcPts val="0"/>
              </a:spcBef>
              <a:spcAft>
                <a:spcPts val="0"/>
              </a:spcAft>
              <a:buClr>
                <a:srgbClr val="000000"/>
              </a:buClr>
              <a:buSzPts val="2000"/>
              <a:buFont typeface="Arial"/>
              <a:buNone/>
            </a:pPr>
            <a:r>
              <a:t/>
            </a:r>
            <a:endParaRPr b="0" i="0" sz="1000" u="none" cap="none" strike="noStrike">
              <a:solidFill>
                <a:srgbClr val="000000"/>
              </a:solidFill>
              <a:latin typeface="Poppins"/>
              <a:ea typeface="Poppins"/>
              <a:cs typeface="Poppins"/>
              <a:sym typeface="Poppins"/>
            </a:endParaRPr>
          </a:p>
          <a:p>
            <a:pPr indent="0" lvl="0" marL="0" marR="0" rtl="0" algn="l">
              <a:lnSpc>
                <a:spcPct val="150000"/>
              </a:lnSpc>
              <a:spcBef>
                <a:spcPts val="0"/>
              </a:spcBef>
              <a:spcAft>
                <a:spcPts val="0"/>
              </a:spcAft>
              <a:buClr>
                <a:srgbClr val="000000"/>
              </a:buClr>
              <a:buSzPts val="2000"/>
              <a:buFont typeface="Arial"/>
              <a:buNone/>
            </a:pPr>
            <a:r>
              <a:rPr b="0" i="0" lang="en-US" sz="1900" u="none" cap="none" strike="noStrike">
                <a:solidFill>
                  <a:srgbClr val="000000"/>
                </a:solidFill>
                <a:latin typeface="Poppins"/>
                <a:ea typeface="Poppins"/>
                <a:cs typeface="Poppins"/>
                <a:sym typeface="Poppins"/>
              </a:rPr>
              <a:t>It is reviewed and enriched by Patricia Kahill, Ajena Jafar, Isaac Neuwelt, Ayoub Kato and Grace Achire.</a:t>
            </a:r>
            <a:endParaRPr b="0" i="0" sz="1900" u="none" cap="none" strike="noStrike">
              <a:solidFill>
                <a:srgbClr val="000000"/>
              </a:solidFill>
              <a:latin typeface="Poppins"/>
              <a:ea typeface="Poppins"/>
              <a:cs typeface="Poppins"/>
              <a:sym typeface="Poppins"/>
            </a:endParaRPr>
          </a:p>
        </p:txBody>
      </p:sp>
      <p:pic>
        <p:nvPicPr>
          <p:cNvPr id="255" name="Google Shape;255;g220dd188736_0_26"/>
          <p:cNvPicPr preferRelativeResize="0"/>
          <p:nvPr/>
        </p:nvPicPr>
        <p:blipFill rotWithShape="1">
          <a:blip r:embed="rId4">
            <a:alphaModFix/>
          </a:blip>
          <a:srcRect b="0" l="0" r="0" t="0"/>
          <a:stretch/>
        </p:blipFill>
        <p:spPr>
          <a:xfrm>
            <a:off x="8775832" y="5833386"/>
            <a:ext cx="1396265" cy="814500"/>
          </a:xfrm>
          <a:prstGeom prst="rect">
            <a:avLst/>
          </a:prstGeom>
          <a:noFill/>
          <a:ln>
            <a:noFill/>
          </a:ln>
        </p:spPr>
      </p:pic>
      <p:pic>
        <p:nvPicPr>
          <p:cNvPr id="256" name="Google Shape;256;g220dd188736_0_26"/>
          <p:cNvPicPr preferRelativeResize="0"/>
          <p:nvPr/>
        </p:nvPicPr>
        <p:blipFill rotWithShape="1">
          <a:blip r:embed="rId5">
            <a:alphaModFix/>
          </a:blip>
          <a:srcRect b="0" l="0" r="0" t="0"/>
          <a:stretch/>
        </p:blipFill>
        <p:spPr>
          <a:xfrm>
            <a:off x="3913727" y="5662124"/>
            <a:ext cx="1854021" cy="1157000"/>
          </a:xfrm>
          <a:prstGeom prst="rect">
            <a:avLst/>
          </a:prstGeom>
          <a:noFill/>
          <a:ln>
            <a:noFill/>
          </a:ln>
        </p:spPr>
      </p:pic>
      <p:pic>
        <p:nvPicPr>
          <p:cNvPr id="257" name="Google Shape;257;g220dd188736_0_26"/>
          <p:cNvPicPr preferRelativeResize="0"/>
          <p:nvPr/>
        </p:nvPicPr>
        <p:blipFill rotWithShape="1">
          <a:blip r:embed="rId6">
            <a:alphaModFix/>
          </a:blip>
          <a:srcRect b="0" l="0" r="0" t="0"/>
          <a:stretch/>
        </p:blipFill>
        <p:spPr>
          <a:xfrm>
            <a:off x="5805000" y="5662125"/>
            <a:ext cx="1300043" cy="1157000"/>
          </a:xfrm>
          <a:prstGeom prst="rect">
            <a:avLst/>
          </a:prstGeom>
          <a:noFill/>
          <a:ln>
            <a:noFill/>
          </a:ln>
        </p:spPr>
      </p:pic>
      <p:pic>
        <p:nvPicPr>
          <p:cNvPr id="258" name="Google Shape;258;g220dd188736_0_26"/>
          <p:cNvPicPr preferRelativeResize="0"/>
          <p:nvPr/>
        </p:nvPicPr>
        <p:blipFill rotWithShape="1">
          <a:blip r:embed="rId7">
            <a:alphaModFix/>
          </a:blip>
          <a:srcRect b="0" l="0" r="0" t="0"/>
          <a:stretch/>
        </p:blipFill>
        <p:spPr>
          <a:xfrm>
            <a:off x="7142297" y="6158367"/>
            <a:ext cx="1396275" cy="315557"/>
          </a:xfrm>
          <a:prstGeom prst="rect">
            <a:avLst/>
          </a:prstGeom>
          <a:noFill/>
          <a:ln>
            <a:noFill/>
          </a:ln>
        </p:spPr>
      </p:pic>
      <p:pic>
        <p:nvPicPr>
          <p:cNvPr id="259" name="Google Shape;259;g220dd188736_0_26"/>
          <p:cNvPicPr preferRelativeResize="0"/>
          <p:nvPr/>
        </p:nvPicPr>
        <p:blipFill rotWithShape="1">
          <a:blip r:embed="rId8">
            <a:alphaModFix/>
          </a:blip>
          <a:srcRect b="0" l="0" r="0" t="0"/>
          <a:stretch/>
        </p:blipFill>
        <p:spPr>
          <a:xfrm>
            <a:off x="102225" y="5637737"/>
            <a:ext cx="2299598" cy="1156976"/>
          </a:xfrm>
          <a:prstGeom prst="rect">
            <a:avLst/>
          </a:prstGeom>
          <a:noFill/>
          <a:ln>
            <a:noFill/>
          </a:ln>
        </p:spPr>
      </p:pic>
      <p:pic>
        <p:nvPicPr>
          <p:cNvPr id="260" name="Google Shape;260;g220dd188736_0_26"/>
          <p:cNvPicPr preferRelativeResize="0"/>
          <p:nvPr/>
        </p:nvPicPr>
        <p:blipFill rotWithShape="1">
          <a:blip r:embed="rId9">
            <a:alphaModFix/>
          </a:blip>
          <a:srcRect b="0" l="0" r="0" t="0"/>
          <a:stretch/>
        </p:blipFill>
        <p:spPr>
          <a:xfrm>
            <a:off x="2401825" y="5924614"/>
            <a:ext cx="1396275" cy="63200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g103e8fc0016_2_26"/>
          <p:cNvSpPr txBox="1"/>
          <p:nvPr>
            <p:ph type="ctrTitle"/>
          </p:nvPr>
        </p:nvSpPr>
        <p:spPr>
          <a:xfrm>
            <a:off x="874713" y="986624"/>
            <a:ext cx="10622100" cy="814500"/>
          </a:xfrm>
          <a:prstGeom prst="rect">
            <a:avLst/>
          </a:prstGeom>
          <a:noFill/>
          <a:ln>
            <a:noFill/>
          </a:ln>
        </p:spPr>
        <p:txBody>
          <a:bodyPr anchorCtr="0" anchor="t" bIns="0" lIns="0" spcFirstLastPara="1" rIns="0" wrap="square" tIns="0">
            <a:normAutofit fontScale="90000"/>
          </a:bodyPr>
          <a:lstStyle/>
          <a:p>
            <a:pPr indent="0" lvl="0" marL="0" rtl="0" algn="l">
              <a:lnSpc>
                <a:spcPct val="90000"/>
              </a:lnSpc>
              <a:spcBef>
                <a:spcPts val="0"/>
              </a:spcBef>
              <a:spcAft>
                <a:spcPts val="0"/>
              </a:spcAft>
              <a:buClr>
                <a:schemeClr val="dk1"/>
              </a:buClr>
              <a:buSzPct val="100000"/>
              <a:buFont typeface="Inter Black"/>
              <a:buNone/>
            </a:pPr>
            <a:r>
              <a:rPr lang="en-US">
                <a:extLst>
                  <a:ext uri="http://customooxmlschemas.google.com/">
                    <go:slidesCustomData xmlns:go="http://customooxmlschemas.google.com/" textRoundtripDataId="12"/>
                  </a:ext>
                </a:extLst>
              </a:rPr>
              <a:t>Course </a:t>
            </a:r>
            <a:r>
              <a:rPr lang="en-US"/>
              <a:t>Modules</a:t>
            </a:r>
            <a:endParaRPr/>
          </a:p>
          <a:p>
            <a:pPr indent="0" lvl="0" marL="0" rtl="0" algn="l">
              <a:lnSpc>
                <a:spcPct val="90000"/>
              </a:lnSpc>
              <a:spcBef>
                <a:spcPts val="0"/>
              </a:spcBef>
              <a:spcAft>
                <a:spcPts val="0"/>
              </a:spcAft>
              <a:buClr>
                <a:schemeClr val="dk1"/>
              </a:buClr>
              <a:buSzPct val="100000"/>
              <a:buFont typeface="Inter Black"/>
              <a:buNone/>
            </a:pPr>
            <a:r>
              <a:t/>
            </a:r>
            <a:endParaRPr/>
          </a:p>
        </p:txBody>
      </p:sp>
      <p:sp>
        <p:nvSpPr>
          <p:cNvPr id="266" name="Google Shape;266;g103e8fc0016_2_26"/>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cxnSp>
        <p:nvCxnSpPr>
          <p:cNvPr id="267" name="Google Shape;267;g103e8fc0016_2_26"/>
          <p:cNvCxnSpPr>
            <a:endCxn id="268" idx="4"/>
          </p:cNvCxnSpPr>
          <p:nvPr/>
        </p:nvCxnSpPr>
        <p:spPr>
          <a:xfrm>
            <a:off x="1041606" y="2450307"/>
            <a:ext cx="0" cy="3039300"/>
          </a:xfrm>
          <a:prstGeom prst="straightConnector1">
            <a:avLst/>
          </a:prstGeom>
          <a:noFill/>
          <a:ln cap="flat" cmpd="sng" w="9525">
            <a:solidFill>
              <a:srgbClr val="D3D3D3"/>
            </a:solidFill>
            <a:prstDash val="solid"/>
            <a:miter lim="800000"/>
            <a:headEnd len="sm" w="sm" type="none"/>
            <a:tailEnd len="sm" w="sm" type="none"/>
          </a:ln>
        </p:spPr>
      </p:cxnSp>
      <p:sp>
        <p:nvSpPr>
          <p:cNvPr id="269" name="Google Shape;269;g103e8fc0016_2_26"/>
          <p:cNvSpPr/>
          <p:nvPr/>
        </p:nvSpPr>
        <p:spPr>
          <a:xfrm>
            <a:off x="865194" y="3216119"/>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 name="Google Shape;270;g103e8fc0016_2_26"/>
          <p:cNvSpPr txBox="1"/>
          <p:nvPr/>
        </p:nvSpPr>
        <p:spPr>
          <a:xfrm>
            <a:off x="1659397" y="2345260"/>
            <a:ext cx="1114500" cy="200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chemeClr val="dk1"/>
                </a:solidFill>
                <a:latin typeface="Inter Black"/>
                <a:ea typeface="Inter Black"/>
                <a:cs typeface="Inter Black"/>
                <a:sym typeface="Inter Black"/>
              </a:rPr>
              <a:t>Module 1</a:t>
            </a:r>
            <a:endParaRPr b="0" i="0" sz="1400" u="none" cap="none" strike="noStrike">
              <a:solidFill>
                <a:schemeClr val="dk1"/>
              </a:solidFill>
              <a:latin typeface="Arial"/>
              <a:ea typeface="Arial"/>
              <a:cs typeface="Arial"/>
              <a:sym typeface="Arial"/>
            </a:endParaRPr>
          </a:p>
        </p:txBody>
      </p:sp>
      <p:sp>
        <p:nvSpPr>
          <p:cNvPr id="271" name="Google Shape;271;g103e8fc0016_2_26"/>
          <p:cNvSpPr/>
          <p:nvPr/>
        </p:nvSpPr>
        <p:spPr>
          <a:xfrm>
            <a:off x="865206" y="4163332"/>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 name="Google Shape;272;g103e8fc0016_2_26"/>
          <p:cNvSpPr txBox="1"/>
          <p:nvPr/>
        </p:nvSpPr>
        <p:spPr>
          <a:xfrm>
            <a:off x="1659408" y="3654485"/>
            <a:ext cx="3746100" cy="200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Branding for Digital Success</a:t>
            </a:r>
            <a:endParaRPr b="0" i="0" sz="1400" u="none" cap="none" strike="noStrike">
              <a:solidFill>
                <a:srgbClr val="3B3B3C"/>
              </a:solidFill>
              <a:latin typeface="Arial"/>
              <a:ea typeface="Arial"/>
              <a:cs typeface="Arial"/>
              <a:sym typeface="Arial"/>
            </a:endParaRPr>
          </a:p>
        </p:txBody>
      </p:sp>
      <p:sp>
        <p:nvSpPr>
          <p:cNvPr id="273" name="Google Shape;273;g103e8fc0016_2_26"/>
          <p:cNvSpPr txBox="1"/>
          <p:nvPr/>
        </p:nvSpPr>
        <p:spPr>
          <a:xfrm>
            <a:off x="1659398" y="4239685"/>
            <a:ext cx="780000" cy="2001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1300"/>
              <a:buFont typeface="Arial"/>
              <a:buNone/>
            </a:pPr>
            <a:r>
              <a:rPr b="0" i="0" lang="en-US" sz="1300" u="none" cap="none" strike="noStrike">
                <a:solidFill>
                  <a:schemeClr val="dk1"/>
                </a:solidFill>
                <a:latin typeface="Inter Black"/>
                <a:ea typeface="Inter Black"/>
                <a:cs typeface="Inter Black"/>
                <a:sym typeface="Inter Black"/>
              </a:rPr>
              <a:t>Module 3</a:t>
            </a:r>
            <a:endParaRPr b="1" i="0" sz="1400" u="none" cap="none" strike="noStrike">
              <a:solidFill>
                <a:schemeClr val="dk1"/>
              </a:solidFill>
              <a:latin typeface="Arial"/>
              <a:ea typeface="Arial"/>
              <a:cs typeface="Arial"/>
              <a:sym typeface="Arial"/>
            </a:endParaRPr>
          </a:p>
        </p:txBody>
      </p:sp>
      <p:sp>
        <p:nvSpPr>
          <p:cNvPr id="274" name="Google Shape;274;g103e8fc0016_2_26"/>
          <p:cNvSpPr txBox="1"/>
          <p:nvPr/>
        </p:nvSpPr>
        <p:spPr>
          <a:xfrm>
            <a:off x="1659397" y="2660485"/>
            <a:ext cx="2713500" cy="200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Digital Marketing Foundations</a:t>
            </a:r>
            <a:endParaRPr b="0" i="0" sz="1300" u="none" cap="none" strike="noStrike">
              <a:solidFill>
                <a:srgbClr val="3B3B3C"/>
              </a:solidFill>
              <a:latin typeface="Poppins"/>
              <a:ea typeface="Poppins"/>
              <a:cs typeface="Poppins"/>
              <a:sym typeface="Poppins"/>
            </a:endParaRPr>
          </a:p>
        </p:txBody>
      </p:sp>
      <p:sp>
        <p:nvSpPr>
          <p:cNvPr id="275" name="Google Shape;275;g103e8fc0016_2_26"/>
          <p:cNvSpPr txBox="1"/>
          <p:nvPr/>
        </p:nvSpPr>
        <p:spPr>
          <a:xfrm>
            <a:off x="1659396" y="3335860"/>
            <a:ext cx="934200" cy="200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chemeClr val="dk1"/>
                </a:solidFill>
                <a:latin typeface="Inter Black"/>
                <a:ea typeface="Inter Black"/>
                <a:cs typeface="Inter Black"/>
                <a:sym typeface="Inter Black"/>
              </a:rPr>
              <a:t>Module 2</a:t>
            </a:r>
            <a:endParaRPr b="0" i="0" sz="1400" u="none" cap="none" strike="noStrike">
              <a:solidFill>
                <a:schemeClr val="dk1"/>
              </a:solidFill>
              <a:latin typeface="Arial"/>
              <a:ea typeface="Arial"/>
              <a:cs typeface="Arial"/>
              <a:sym typeface="Arial"/>
            </a:endParaRPr>
          </a:p>
        </p:txBody>
      </p:sp>
      <p:sp>
        <p:nvSpPr>
          <p:cNvPr id="276" name="Google Shape;276;g103e8fc0016_2_26"/>
          <p:cNvSpPr txBox="1"/>
          <p:nvPr/>
        </p:nvSpPr>
        <p:spPr>
          <a:xfrm>
            <a:off x="1659412" y="4568693"/>
            <a:ext cx="2091900" cy="460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Digital Marketing Toolkit: Your website</a:t>
            </a:r>
            <a:endParaRPr b="0" i="0" sz="1300" u="none" cap="none" strike="noStrike">
              <a:solidFill>
                <a:srgbClr val="3B3B3C"/>
              </a:solidFill>
              <a:latin typeface="Poppins"/>
              <a:ea typeface="Poppins"/>
              <a:cs typeface="Poppins"/>
              <a:sym typeface="Poppins"/>
            </a:endParaRPr>
          </a:p>
        </p:txBody>
      </p:sp>
      <p:sp>
        <p:nvSpPr>
          <p:cNvPr id="277" name="Google Shape;277;g103e8fc0016_2_26"/>
          <p:cNvSpPr/>
          <p:nvPr/>
        </p:nvSpPr>
        <p:spPr>
          <a:xfrm>
            <a:off x="865194" y="2268907"/>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 name="Google Shape;268;g103e8fc0016_2_26"/>
          <p:cNvSpPr/>
          <p:nvPr/>
        </p:nvSpPr>
        <p:spPr>
          <a:xfrm>
            <a:off x="865206" y="5136807"/>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 name="Google Shape;278;g103e8fc0016_2_26"/>
          <p:cNvSpPr txBox="1"/>
          <p:nvPr/>
        </p:nvSpPr>
        <p:spPr>
          <a:xfrm>
            <a:off x="1659398" y="5203635"/>
            <a:ext cx="780000" cy="2001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1300"/>
              <a:buFont typeface="Arial"/>
              <a:buNone/>
            </a:pPr>
            <a:r>
              <a:rPr b="0" i="0" lang="en-US" sz="1300" u="none" cap="none" strike="noStrike">
                <a:solidFill>
                  <a:schemeClr val="accent1"/>
                </a:solidFill>
                <a:latin typeface="Inter Black"/>
                <a:ea typeface="Inter Black"/>
                <a:cs typeface="Inter Black"/>
                <a:sym typeface="Inter Black"/>
              </a:rPr>
              <a:t>Module 4</a:t>
            </a:r>
            <a:endParaRPr b="0" i="0" sz="1400" u="none" cap="none" strike="noStrike">
              <a:solidFill>
                <a:schemeClr val="accent1"/>
              </a:solidFill>
              <a:latin typeface="Arial"/>
              <a:ea typeface="Arial"/>
              <a:cs typeface="Arial"/>
              <a:sym typeface="Arial"/>
            </a:endParaRPr>
          </a:p>
        </p:txBody>
      </p:sp>
      <p:sp>
        <p:nvSpPr>
          <p:cNvPr id="279" name="Google Shape;279;g103e8fc0016_2_26"/>
          <p:cNvSpPr txBox="1"/>
          <p:nvPr/>
        </p:nvSpPr>
        <p:spPr>
          <a:xfrm>
            <a:off x="1659412" y="5489618"/>
            <a:ext cx="2091900" cy="460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Digital Marketing Toolkit:</a:t>
            </a:r>
            <a:br>
              <a:rPr b="0" i="0" lang="en-US" sz="1300" u="none" cap="none" strike="noStrike">
                <a:solidFill>
                  <a:srgbClr val="3B3B3C"/>
                </a:solidFill>
                <a:latin typeface="Poppins"/>
                <a:ea typeface="Poppins"/>
                <a:cs typeface="Poppins"/>
                <a:sym typeface="Poppins"/>
              </a:rPr>
            </a:br>
            <a:r>
              <a:rPr b="0" i="0" lang="en-US" sz="1300" u="none" cap="none" strike="noStrike">
                <a:solidFill>
                  <a:srgbClr val="3B3B3C"/>
                </a:solidFill>
                <a:latin typeface="Poppins"/>
                <a:ea typeface="Poppins"/>
                <a:cs typeface="Poppins"/>
                <a:sym typeface="Poppins"/>
              </a:rPr>
              <a:t>Social media marketing</a:t>
            </a:r>
            <a:endParaRPr b="0" i="0" sz="1300" u="none" cap="none" strike="noStrike">
              <a:solidFill>
                <a:srgbClr val="3B3B3C"/>
              </a:solidFill>
              <a:latin typeface="Poppins"/>
              <a:ea typeface="Poppins"/>
              <a:cs typeface="Poppins"/>
              <a:sym typeface="Poppins"/>
            </a:endParaRPr>
          </a:p>
        </p:txBody>
      </p:sp>
      <p:grpSp>
        <p:nvGrpSpPr>
          <p:cNvPr id="280" name="Google Shape;280;g103e8fc0016_2_26"/>
          <p:cNvGrpSpPr/>
          <p:nvPr/>
        </p:nvGrpSpPr>
        <p:grpSpPr>
          <a:xfrm>
            <a:off x="6504419" y="2268907"/>
            <a:ext cx="4540314" cy="3680903"/>
            <a:chOff x="6275819" y="2785282"/>
            <a:chExt cx="4540314" cy="3680903"/>
          </a:xfrm>
        </p:grpSpPr>
        <p:cxnSp>
          <p:nvCxnSpPr>
            <p:cNvPr id="281" name="Google Shape;281;g103e8fc0016_2_26"/>
            <p:cNvCxnSpPr>
              <a:endCxn id="282" idx="4"/>
            </p:cNvCxnSpPr>
            <p:nvPr/>
          </p:nvCxnSpPr>
          <p:spPr>
            <a:xfrm>
              <a:off x="6452231" y="2966682"/>
              <a:ext cx="0" cy="3039300"/>
            </a:xfrm>
            <a:prstGeom prst="straightConnector1">
              <a:avLst/>
            </a:prstGeom>
            <a:noFill/>
            <a:ln cap="flat" cmpd="sng" w="9525">
              <a:solidFill>
                <a:srgbClr val="D3D3D3"/>
              </a:solidFill>
              <a:prstDash val="solid"/>
              <a:miter lim="800000"/>
              <a:headEnd len="sm" w="sm" type="none"/>
              <a:tailEnd len="sm" w="sm" type="none"/>
            </a:ln>
          </p:spPr>
        </p:cxnSp>
        <p:sp>
          <p:nvSpPr>
            <p:cNvPr id="283" name="Google Shape;283;g103e8fc0016_2_26"/>
            <p:cNvSpPr/>
            <p:nvPr/>
          </p:nvSpPr>
          <p:spPr>
            <a:xfrm>
              <a:off x="6275819" y="3732494"/>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 name="Google Shape;284;g103e8fc0016_2_26"/>
            <p:cNvSpPr txBox="1"/>
            <p:nvPr/>
          </p:nvSpPr>
          <p:spPr>
            <a:xfrm>
              <a:off x="7070022" y="2861635"/>
              <a:ext cx="1114500" cy="200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Inter Black"/>
                  <a:ea typeface="Inter Black"/>
                  <a:cs typeface="Inter Black"/>
                  <a:sym typeface="Inter Black"/>
                </a:rPr>
                <a:t>Module 5</a:t>
              </a:r>
              <a:endParaRPr b="0" i="0" sz="1400" u="none" cap="none" strike="noStrike">
                <a:solidFill>
                  <a:srgbClr val="3B3B3C"/>
                </a:solidFill>
                <a:latin typeface="Arial"/>
                <a:ea typeface="Arial"/>
                <a:cs typeface="Arial"/>
                <a:sym typeface="Arial"/>
              </a:endParaRPr>
            </a:p>
          </p:txBody>
        </p:sp>
        <p:sp>
          <p:nvSpPr>
            <p:cNvPr id="285" name="Google Shape;285;g103e8fc0016_2_26"/>
            <p:cNvSpPr/>
            <p:nvPr/>
          </p:nvSpPr>
          <p:spPr>
            <a:xfrm>
              <a:off x="6275831" y="4679707"/>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 name="Google Shape;286;g103e8fc0016_2_26"/>
            <p:cNvSpPr txBox="1"/>
            <p:nvPr/>
          </p:nvSpPr>
          <p:spPr>
            <a:xfrm>
              <a:off x="7070033" y="4170860"/>
              <a:ext cx="3746100" cy="460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Digital Marketing Toolkit: </a:t>
              </a:r>
              <a:br>
                <a:rPr b="0" i="0" lang="en-US" sz="1300" u="none" cap="none" strike="noStrike">
                  <a:solidFill>
                    <a:srgbClr val="3B3B3C"/>
                  </a:solidFill>
                  <a:latin typeface="Poppins"/>
                  <a:ea typeface="Poppins"/>
                  <a:cs typeface="Poppins"/>
                  <a:sym typeface="Poppins"/>
                </a:rPr>
              </a:br>
              <a:r>
                <a:rPr b="0" i="0" lang="en-US" sz="1300" u="none" cap="none" strike="noStrike">
                  <a:solidFill>
                    <a:srgbClr val="3B3B3C"/>
                  </a:solidFill>
                  <a:latin typeface="Poppins"/>
                  <a:ea typeface="Poppins"/>
                  <a:cs typeface="Poppins"/>
                  <a:sym typeface="Poppins"/>
                </a:rPr>
                <a:t>Reviews and Online Booking Platforms (OTAs)</a:t>
              </a:r>
              <a:endParaRPr b="0" i="0" sz="1400" u="none" cap="none" strike="noStrike">
                <a:solidFill>
                  <a:srgbClr val="3B3B3C"/>
                </a:solidFill>
                <a:latin typeface="Arial"/>
                <a:ea typeface="Arial"/>
                <a:cs typeface="Arial"/>
                <a:sym typeface="Arial"/>
              </a:endParaRPr>
            </a:p>
          </p:txBody>
        </p:sp>
        <p:sp>
          <p:nvSpPr>
            <p:cNvPr id="287" name="Google Shape;287;g103e8fc0016_2_26"/>
            <p:cNvSpPr txBox="1"/>
            <p:nvPr/>
          </p:nvSpPr>
          <p:spPr>
            <a:xfrm>
              <a:off x="7070023" y="4756060"/>
              <a:ext cx="780000" cy="2001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1300"/>
                <a:buFont typeface="Arial"/>
                <a:buNone/>
              </a:pPr>
              <a:r>
                <a:rPr b="0" i="0" lang="en-US" sz="1300" u="none" cap="none" strike="noStrike">
                  <a:solidFill>
                    <a:schemeClr val="dk1"/>
                  </a:solidFill>
                  <a:latin typeface="Inter Black"/>
                  <a:ea typeface="Inter Black"/>
                  <a:cs typeface="Inter Black"/>
                  <a:sym typeface="Inter Black"/>
                </a:rPr>
                <a:t>Module 7</a:t>
              </a:r>
              <a:endParaRPr b="0" i="0" sz="1400" u="none" cap="none" strike="noStrike">
                <a:solidFill>
                  <a:schemeClr val="dk1"/>
                </a:solidFill>
                <a:latin typeface="Arial"/>
                <a:ea typeface="Arial"/>
                <a:cs typeface="Arial"/>
                <a:sym typeface="Arial"/>
              </a:endParaRPr>
            </a:p>
          </p:txBody>
        </p:sp>
        <p:sp>
          <p:nvSpPr>
            <p:cNvPr id="288" name="Google Shape;288;g103e8fc0016_2_26"/>
            <p:cNvSpPr txBox="1"/>
            <p:nvPr/>
          </p:nvSpPr>
          <p:spPr>
            <a:xfrm>
              <a:off x="7070022" y="3176860"/>
              <a:ext cx="2713500" cy="460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Digital Marketing Toolkit:</a:t>
              </a:r>
              <a:br>
                <a:rPr b="0" i="0" lang="en-US" sz="1300" u="none" cap="none" strike="noStrike">
                  <a:solidFill>
                    <a:srgbClr val="3B3B3C"/>
                  </a:solidFill>
                  <a:latin typeface="Poppins"/>
                  <a:ea typeface="Poppins"/>
                  <a:cs typeface="Poppins"/>
                  <a:sym typeface="Poppins"/>
                </a:rPr>
              </a:br>
              <a:r>
                <a:rPr b="0" i="0" lang="en-US" sz="1300" u="none" cap="none" strike="noStrike">
                  <a:solidFill>
                    <a:srgbClr val="3B3B3C"/>
                  </a:solidFill>
                  <a:latin typeface="Poppins"/>
                  <a:ea typeface="Poppins"/>
                  <a:cs typeface="Poppins"/>
                  <a:sym typeface="Poppins"/>
                </a:rPr>
                <a:t>SEO and Blogging</a:t>
              </a:r>
              <a:endParaRPr b="0" i="0" sz="1300" u="none" cap="none" strike="noStrike">
                <a:solidFill>
                  <a:srgbClr val="3B3B3C"/>
                </a:solidFill>
                <a:latin typeface="Poppins"/>
                <a:ea typeface="Poppins"/>
                <a:cs typeface="Poppins"/>
                <a:sym typeface="Poppins"/>
              </a:endParaRPr>
            </a:p>
          </p:txBody>
        </p:sp>
        <p:sp>
          <p:nvSpPr>
            <p:cNvPr id="289" name="Google Shape;289;g103e8fc0016_2_26"/>
            <p:cNvSpPr txBox="1"/>
            <p:nvPr/>
          </p:nvSpPr>
          <p:spPr>
            <a:xfrm>
              <a:off x="7070021" y="3852235"/>
              <a:ext cx="934200" cy="200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chemeClr val="dk1"/>
                  </a:solidFill>
                  <a:latin typeface="Inter Black"/>
                  <a:ea typeface="Inter Black"/>
                  <a:cs typeface="Inter Black"/>
                  <a:sym typeface="Inter Black"/>
                </a:rPr>
                <a:t>Module 6</a:t>
              </a:r>
              <a:endParaRPr b="0" i="0" sz="1400" u="none" cap="none" strike="noStrike">
                <a:solidFill>
                  <a:schemeClr val="dk1"/>
                </a:solidFill>
                <a:latin typeface="Arial"/>
                <a:ea typeface="Arial"/>
                <a:cs typeface="Arial"/>
                <a:sym typeface="Arial"/>
              </a:endParaRPr>
            </a:p>
          </p:txBody>
        </p:sp>
        <p:sp>
          <p:nvSpPr>
            <p:cNvPr id="290" name="Google Shape;290;g103e8fc0016_2_26"/>
            <p:cNvSpPr txBox="1"/>
            <p:nvPr/>
          </p:nvSpPr>
          <p:spPr>
            <a:xfrm>
              <a:off x="7070037" y="5085068"/>
              <a:ext cx="2091900" cy="460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Digital Marketing Toolkit: Email Marketing</a:t>
              </a:r>
              <a:endParaRPr b="0" i="0" sz="1300" u="none" cap="none" strike="noStrike">
                <a:solidFill>
                  <a:srgbClr val="3B3B3C"/>
                </a:solidFill>
                <a:latin typeface="Poppins"/>
                <a:ea typeface="Poppins"/>
                <a:cs typeface="Poppins"/>
                <a:sym typeface="Poppins"/>
              </a:endParaRPr>
            </a:p>
          </p:txBody>
        </p:sp>
        <p:sp>
          <p:nvSpPr>
            <p:cNvPr id="291" name="Google Shape;291;g103e8fc0016_2_26"/>
            <p:cNvSpPr/>
            <p:nvPr/>
          </p:nvSpPr>
          <p:spPr>
            <a:xfrm>
              <a:off x="6275819" y="2785282"/>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 name="Google Shape;282;g103e8fc0016_2_26"/>
            <p:cNvSpPr/>
            <p:nvPr/>
          </p:nvSpPr>
          <p:spPr>
            <a:xfrm>
              <a:off x="6275831" y="5653182"/>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 name="Google Shape;292;g103e8fc0016_2_26"/>
            <p:cNvSpPr txBox="1"/>
            <p:nvPr/>
          </p:nvSpPr>
          <p:spPr>
            <a:xfrm>
              <a:off x="7070023" y="5720010"/>
              <a:ext cx="780000" cy="2001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Inter Black"/>
                  <a:ea typeface="Inter Black"/>
                  <a:cs typeface="Inter Black"/>
                  <a:sym typeface="Inter Black"/>
                </a:rPr>
                <a:t>Module 8</a:t>
              </a:r>
              <a:endParaRPr b="0" i="0" sz="1400" u="none" cap="none" strike="noStrike">
                <a:solidFill>
                  <a:srgbClr val="3B3B3C"/>
                </a:solidFill>
                <a:latin typeface="Arial"/>
                <a:ea typeface="Arial"/>
                <a:cs typeface="Arial"/>
                <a:sym typeface="Arial"/>
              </a:endParaRPr>
            </a:p>
          </p:txBody>
        </p:sp>
        <p:sp>
          <p:nvSpPr>
            <p:cNvPr id="293" name="Google Shape;293;g103e8fc0016_2_26"/>
            <p:cNvSpPr txBox="1"/>
            <p:nvPr/>
          </p:nvSpPr>
          <p:spPr>
            <a:xfrm>
              <a:off x="7070022" y="6005985"/>
              <a:ext cx="2583000" cy="460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262627"/>
                  </a:solidFill>
                  <a:latin typeface="Poppins"/>
                  <a:ea typeface="Poppins"/>
                  <a:cs typeface="Poppins"/>
                  <a:sym typeface="Poppins"/>
                </a:rPr>
                <a:t>Practical Technical Skills </a:t>
              </a:r>
              <a:br>
                <a:rPr b="0" i="0" lang="en-US" sz="1300" u="none" cap="none" strike="noStrike">
                  <a:solidFill>
                    <a:srgbClr val="262627"/>
                  </a:solidFill>
                  <a:latin typeface="Poppins"/>
                  <a:ea typeface="Poppins"/>
                  <a:cs typeface="Poppins"/>
                  <a:sym typeface="Poppins"/>
                </a:rPr>
              </a:br>
              <a:r>
                <a:rPr b="0" i="0" lang="en-US" sz="1300" u="none" cap="none" strike="noStrike">
                  <a:solidFill>
                    <a:srgbClr val="262627"/>
                  </a:solidFill>
                  <a:latin typeface="Poppins"/>
                  <a:ea typeface="Poppins"/>
                  <a:cs typeface="Poppins"/>
                  <a:sym typeface="Poppins"/>
                </a:rPr>
                <a:t>(Using technologies like Zoom)</a:t>
              </a:r>
              <a:endParaRPr b="0" i="0" sz="1300" u="none" cap="none" strike="noStrike">
                <a:solidFill>
                  <a:srgbClr val="3B3B3C"/>
                </a:solidFill>
                <a:latin typeface="Poppins"/>
                <a:ea typeface="Poppins"/>
                <a:cs typeface="Poppins"/>
                <a:sym typeface="Poppins"/>
              </a:endParaRPr>
            </a:p>
          </p:txBody>
        </p:sp>
      </p:grpSp>
      <p:sp>
        <p:nvSpPr>
          <p:cNvPr id="294" name="Google Shape;294;g103e8fc0016_2_26"/>
          <p:cNvSpPr/>
          <p:nvPr/>
        </p:nvSpPr>
        <p:spPr>
          <a:xfrm>
            <a:off x="839748" y="5070684"/>
            <a:ext cx="450000" cy="450000"/>
          </a:xfrm>
          <a:prstGeom prst="ellipse">
            <a:avLst/>
          </a:prstGeom>
          <a:solidFill>
            <a:srgbClr val="3D85C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4"/>
                                        </p:tgtEl>
                                        <p:attrNameLst>
                                          <p:attrName>style.visibility</p:attrName>
                                        </p:attrNameLst>
                                      </p:cBhvr>
                                      <p:to>
                                        <p:strVal val="visible"/>
                                      </p:to>
                                    </p:set>
                                    <p:animEffect filter="fade" transition="in">
                                      <p:cBhvr>
                                        <p:cTn dur="1000"/>
                                        <p:tgtEl>
                                          <p:spTgt spid="2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gf95964a719_0_1367"/>
          <p:cNvSpPr txBox="1"/>
          <p:nvPr>
            <p:ph type="ctrTitle"/>
          </p:nvPr>
        </p:nvSpPr>
        <p:spPr>
          <a:xfrm>
            <a:off x="874731" y="986625"/>
            <a:ext cx="7806000" cy="8145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dk1"/>
              </a:buClr>
              <a:buSzPts val="5600"/>
              <a:buFont typeface="Inter Black"/>
              <a:buNone/>
            </a:pPr>
            <a:r>
              <a:rPr lang="en-US"/>
              <a:t>What you’ll learn</a:t>
            </a:r>
            <a:endParaRPr/>
          </a:p>
        </p:txBody>
      </p:sp>
      <p:sp>
        <p:nvSpPr>
          <p:cNvPr id="300" name="Google Shape;300;gf95964a719_0_1367"/>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301" name="Google Shape;301;gf95964a719_0_1367"/>
          <p:cNvSpPr txBox="1"/>
          <p:nvPr/>
        </p:nvSpPr>
        <p:spPr>
          <a:xfrm>
            <a:off x="874700" y="2229775"/>
            <a:ext cx="4613400" cy="28230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600"/>
              <a:buFont typeface="Arial"/>
              <a:buNone/>
            </a:pPr>
            <a:r>
              <a:rPr b="0" i="0" lang="en-US" sz="1800" u="none" cap="none" strike="noStrike">
                <a:solidFill>
                  <a:schemeClr val="dk1"/>
                </a:solidFill>
                <a:latin typeface="Inter Black"/>
                <a:ea typeface="Inter Black"/>
                <a:cs typeface="Inter Black"/>
                <a:sym typeface="Inter Black"/>
              </a:rPr>
              <a:t>Knowledge</a:t>
            </a:r>
            <a:endParaRPr b="0" i="0" sz="1600" u="none" cap="none" strike="noStrike">
              <a:solidFill>
                <a:schemeClr val="dk1"/>
              </a:solidFill>
              <a:latin typeface="Inter Black"/>
              <a:ea typeface="Inter Black"/>
              <a:cs typeface="Inter Black"/>
              <a:sym typeface="Inter Black"/>
            </a:endParaRPr>
          </a:p>
          <a:p>
            <a:pPr indent="0" lvl="0" marL="457200" marR="0" rtl="0" algn="l">
              <a:lnSpc>
                <a:spcPct val="150000"/>
              </a:lnSpc>
              <a:spcBef>
                <a:spcPts val="0"/>
              </a:spcBef>
              <a:spcAft>
                <a:spcPts val="0"/>
              </a:spcAft>
              <a:buClr>
                <a:srgbClr val="000000"/>
              </a:buClr>
              <a:buSzPts val="1600"/>
              <a:buFont typeface="Arial"/>
              <a:buNone/>
            </a:pPr>
            <a:r>
              <a:t/>
            </a:r>
            <a:endParaRPr b="0" i="0" sz="1600" u="none" cap="none" strike="noStrike">
              <a:solidFill>
                <a:srgbClr val="000000"/>
              </a:solidFill>
              <a:latin typeface="Poppins"/>
              <a:ea typeface="Poppins"/>
              <a:cs typeface="Poppins"/>
              <a:sym typeface="Poppins"/>
            </a:endParaRPr>
          </a:p>
          <a:p>
            <a:pPr indent="-330200" lvl="0" marL="457200" marR="0" rtl="0" algn="l">
              <a:lnSpc>
                <a:spcPct val="150000"/>
              </a:lnSpc>
              <a:spcBef>
                <a:spcPts val="0"/>
              </a:spcBef>
              <a:spcAft>
                <a:spcPts val="0"/>
              </a:spcAft>
              <a:buClr>
                <a:srgbClr val="000000"/>
              </a:buClr>
              <a:buSzPts val="1600"/>
              <a:buFont typeface="Poppins"/>
              <a:buChar char="✔"/>
            </a:pPr>
            <a:r>
              <a:rPr b="0" i="0" lang="en-US" sz="1600" u="none" cap="none" strike="noStrike">
                <a:solidFill>
                  <a:srgbClr val="000000"/>
                </a:solidFill>
                <a:latin typeface="Poppins"/>
                <a:ea typeface="Poppins"/>
                <a:cs typeface="Poppins"/>
                <a:sym typeface="Poppins"/>
              </a:rPr>
              <a:t>Understand the Facebook Profile and Business Page environment</a:t>
            </a:r>
            <a:endParaRPr b="0" i="0" sz="1600" u="none" cap="none" strike="noStrike">
              <a:solidFill>
                <a:srgbClr val="000000"/>
              </a:solidFill>
              <a:latin typeface="Poppins"/>
              <a:ea typeface="Poppins"/>
              <a:cs typeface="Poppins"/>
              <a:sym typeface="Poppins"/>
            </a:endParaRPr>
          </a:p>
          <a:p>
            <a:pPr indent="-330200" lvl="0" marL="457200" marR="0" rtl="0" algn="l">
              <a:lnSpc>
                <a:spcPct val="150000"/>
              </a:lnSpc>
              <a:spcBef>
                <a:spcPts val="0"/>
              </a:spcBef>
              <a:spcAft>
                <a:spcPts val="0"/>
              </a:spcAft>
              <a:buClr>
                <a:srgbClr val="000000"/>
              </a:buClr>
              <a:buSzPts val="1600"/>
              <a:buFont typeface="Poppins"/>
              <a:buChar char="✔"/>
            </a:pPr>
            <a:r>
              <a:rPr b="0" i="0" lang="en-US" sz="1600" u="none" cap="none" strike="noStrike">
                <a:solidFill>
                  <a:srgbClr val="000000"/>
                </a:solidFill>
                <a:latin typeface="Poppins"/>
                <a:ea typeface="Poppins"/>
                <a:cs typeface="Poppins"/>
                <a:sym typeface="Poppins"/>
              </a:rPr>
              <a:t>Understand the different types of content to consider for your social media strategy</a:t>
            </a:r>
            <a:endParaRPr b="0" i="0" sz="1600" u="none" cap="none" strike="noStrike">
              <a:solidFill>
                <a:srgbClr val="000000"/>
              </a:solidFill>
              <a:latin typeface="Poppins"/>
              <a:ea typeface="Poppins"/>
              <a:cs typeface="Poppins"/>
              <a:sym typeface="Poppins"/>
            </a:endParaRPr>
          </a:p>
          <a:p>
            <a:pPr indent="0" lvl="0" marL="0" marR="0" rtl="0" algn="l">
              <a:lnSpc>
                <a:spcPct val="150000"/>
              </a:lnSpc>
              <a:spcBef>
                <a:spcPts val="0"/>
              </a:spcBef>
              <a:spcAft>
                <a:spcPts val="0"/>
              </a:spcAft>
              <a:buClr>
                <a:srgbClr val="000000"/>
              </a:buClr>
              <a:buSzPts val="1600"/>
              <a:buFont typeface="Arial"/>
              <a:buNone/>
            </a:pPr>
            <a:r>
              <a:t/>
            </a:r>
            <a:endParaRPr b="0" i="0" sz="1600" u="none" cap="none" strike="noStrike">
              <a:solidFill>
                <a:srgbClr val="000000"/>
              </a:solidFill>
              <a:latin typeface="Poppins"/>
              <a:ea typeface="Poppins"/>
              <a:cs typeface="Poppins"/>
              <a:sym typeface="Poppins"/>
            </a:endParaRPr>
          </a:p>
        </p:txBody>
      </p:sp>
      <p:cxnSp>
        <p:nvCxnSpPr>
          <p:cNvPr id="302" name="Google Shape;302;gf95964a719_0_1367"/>
          <p:cNvCxnSpPr/>
          <p:nvPr/>
        </p:nvCxnSpPr>
        <p:spPr>
          <a:xfrm>
            <a:off x="6095992" y="3267361"/>
            <a:ext cx="0" cy="2014800"/>
          </a:xfrm>
          <a:prstGeom prst="straightConnector1">
            <a:avLst/>
          </a:prstGeom>
          <a:noFill/>
          <a:ln cap="flat" cmpd="sng" w="9525">
            <a:solidFill>
              <a:schemeClr val="dk1">
                <a:alpha val="20000"/>
              </a:schemeClr>
            </a:solidFill>
            <a:prstDash val="solid"/>
            <a:miter lim="800000"/>
            <a:headEnd len="sm" w="sm" type="none"/>
            <a:tailEnd len="sm" w="sm" type="none"/>
          </a:ln>
        </p:spPr>
      </p:cxnSp>
      <p:grpSp>
        <p:nvGrpSpPr>
          <p:cNvPr id="303" name="Google Shape;303;gf95964a719_0_1367"/>
          <p:cNvGrpSpPr/>
          <p:nvPr/>
        </p:nvGrpSpPr>
        <p:grpSpPr>
          <a:xfrm>
            <a:off x="7272795" y="590677"/>
            <a:ext cx="1479088" cy="1210447"/>
            <a:chOff x="8585576" y="-305576"/>
            <a:chExt cx="641687" cy="525140"/>
          </a:xfrm>
        </p:grpSpPr>
        <p:sp>
          <p:nvSpPr>
            <p:cNvPr id="304" name="Google Shape;304;gf95964a719_0_1367"/>
            <p:cNvSpPr/>
            <p:nvPr/>
          </p:nvSpPr>
          <p:spPr>
            <a:xfrm>
              <a:off x="8795358" y="-179432"/>
              <a:ext cx="264627" cy="319473"/>
            </a:xfrm>
            <a:custGeom>
              <a:rect b="b" l="l" r="r" t="t"/>
              <a:pathLst>
                <a:path extrusionOk="0" h="488" w="403">
                  <a:moveTo>
                    <a:pt x="332" y="82"/>
                  </a:moveTo>
                  <a:cubicBezTo>
                    <a:pt x="223" y="0"/>
                    <a:pt x="0" y="55"/>
                    <a:pt x="21" y="217"/>
                  </a:cubicBezTo>
                  <a:cubicBezTo>
                    <a:pt x="30" y="319"/>
                    <a:pt x="101" y="329"/>
                    <a:pt x="90" y="445"/>
                  </a:cubicBezTo>
                  <a:cubicBezTo>
                    <a:pt x="82" y="459"/>
                    <a:pt x="85" y="468"/>
                    <a:pt x="93" y="474"/>
                  </a:cubicBezTo>
                  <a:cubicBezTo>
                    <a:pt x="98" y="477"/>
                    <a:pt x="106" y="479"/>
                    <a:pt x="114" y="481"/>
                  </a:cubicBezTo>
                  <a:cubicBezTo>
                    <a:pt x="131" y="484"/>
                    <a:pt x="152" y="483"/>
                    <a:pt x="168" y="484"/>
                  </a:cubicBezTo>
                  <a:cubicBezTo>
                    <a:pt x="174" y="484"/>
                    <a:pt x="180" y="484"/>
                    <a:pt x="184" y="485"/>
                  </a:cubicBezTo>
                  <a:cubicBezTo>
                    <a:pt x="192" y="487"/>
                    <a:pt x="199" y="488"/>
                    <a:pt x="205" y="487"/>
                  </a:cubicBezTo>
                  <a:cubicBezTo>
                    <a:pt x="244" y="480"/>
                    <a:pt x="232" y="415"/>
                    <a:pt x="246" y="382"/>
                  </a:cubicBezTo>
                  <a:cubicBezTo>
                    <a:pt x="252" y="344"/>
                    <a:pt x="278" y="316"/>
                    <a:pt x="310" y="297"/>
                  </a:cubicBezTo>
                  <a:cubicBezTo>
                    <a:pt x="311" y="297"/>
                    <a:pt x="311" y="296"/>
                    <a:pt x="312" y="296"/>
                  </a:cubicBezTo>
                  <a:cubicBezTo>
                    <a:pt x="385" y="253"/>
                    <a:pt x="403" y="135"/>
                    <a:pt x="332" y="82"/>
                  </a:cubicBezTo>
                  <a:close/>
                  <a:moveTo>
                    <a:pt x="264" y="295"/>
                  </a:moveTo>
                  <a:cubicBezTo>
                    <a:pt x="217" y="333"/>
                    <a:pt x="213" y="398"/>
                    <a:pt x="202" y="453"/>
                  </a:cubicBezTo>
                  <a:cubicBezTo>
                    <a:pt x="196" y="452"/>
                    <a:pt x="189" y="452"/>
                    <a:pt x="183" y="452"/>
                  </a:cubicBezTo>
                  <a:cubicBezTo>
                    <a:pt x="177" y="452"/>
                    <a:pt x="171" y="452"/>
                    <a:pt x="166" y="452"/>
                  </a:cubicBezTo>
                  <a:cubicBezTo>
                    <a:pt x="159" y="452"/>
                    <a:pt x="153" y="452"/>
                    <a:pt x="147" y="452"/>
                  </a:cubicBezTo>
                  <a:cubicBezTo>
                    <a:pt x="141" y="452"/>
                    <a:pt x="134" y="451"/>
                    <a:pt x="128" y="450"/>
                  </a:cubicBezTo>
                  <a:cubicBezTo>
                    <a:pt x="120" y="449"/>
                    <a:pt x="112" y="446"/>
                    <a:pt x="105" y="442"/>
                  </a:cubicBezTo>
                  <a:cubicBezTo>
                    <a:pt x="144" y="329"/>
                    <a:pt x="62" y="299"/>
                    <a:pt x="58" y="198"/>
                  </a:cubicBezTo>
                  <a:cubicBezTo>
                    <a:pt x="54" y="73"/>
                    <a:pt x="243" y="49"/>
                    <a:pt x="321" y="116"/>
                  </a:cubicBezTo>
                  <a:cubicBezTo>
                    <a:pt x="378" y="186"/>
                    <a:pt x="331" y="256"/>
                    <a:pt x="264" y="295"/>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sp>
          <p:nvSpPr>
            <p:cNvPr id="305" name="Google Shape;305;gf95964a719_0_1367"/>
            <p:cNvSpPr/>
            <p:nvPr/>
          </p:nvSpPr>
          <p:spPr>
            <a:xfrm>
              <a:off x="8878997" y="-114990"/>
              <a:ext cx="90494" cy="272853"/>
            </a:xfrm>
            <a:custGeom>
              <a:rect b="b" l="l" r="r" t="t"/>
              <a:pathLst>
                <a:path extrusionOk="0" h="416" w="138">
                  <a:moveTo>
                    <a:pt x="0" y="360"/>
                  </a:moveTo>
                  <a:cubicBezTo>
                    <a:pt x="3" y="262"/>
                    <a:pt x="7" y="163"/>
                    <a:pt x="24" y="67"/>
                  </a:cubicBezTo>
                  <a:cubicBezTo>
                    <a:pt x="29" y="35"/>
                    <a:pt x="68" y="16"/>
                    <a:pt x="71" y="60"/>
                  </a:cubicBezTo>
                  <a:cubicBezTo>
                    <a:pt x="138" y="0"/>
                    <a:pt x="98" y="137"/>
                    <a:pt x="90" y="164"/>
                  </a:cubicBezTo>
                  <a:cubicBezTo>
                    <a:pt x="75" y="224"/>
                    <a:pt x="64" y="286"/>
                    <a:pt x="60" y="348"/>
                  </a:cubicBezTo>
                  <a:cubicBezTo>
                    <a:pt x="7" y="416"/>
                    <a:pt x="65" y="193"/>
                    <a:pt x="68" y="177"/>
                  </a:cubicBezTo>
                  <a:cubicBezTo>
                    <a:pt x="68" y="177"/>
                    <a:pt x="68" y="178"/>
                    <a:pt x="68" y="178"/>
                  </a:cubicBezTo>
                  <a:cubicBezTo>
                    <a:pt x="73" y="154"/>
                    <a:pt x="80" y="131"/>
                    <a:pt x="86" y="107"/>
                  </a:cubicBezTo>
                  <a:cubicBezTo>
                    <a:pt x="86" y="107"/>
                    <a:pt x="86" y="107"/>
                    <a:pt x="86" y="107"/>
                  </a:cubicBezTo>
                  <a:cubicBezTo>
                    <a:pt x="86" y="107"/>
                    <a:pt x="86" y="106"/>
                    <a:pt x="86" y="106"/>
                  </a:cubicBezTo>
                  <a:cubicBezTo>
                    <a:pt x="86" y="106"/>
                    <a:pt x="86" y="106"/>
                    <a:pt x="86" y="106"/>
                  </a:cubicBezTo>
                  <a:cubicBezTo>
                    <a:pt x="88" y="94"/>
                    <a:pt x="93" y="81"/>
                    <a:pt x="91" y="68"/>
                  </a:cubicBezTo>
                  <a:cubicBezTo>
                    <a:pt x="77" y="79"/>
                    <a:pt x="77" y="99"/>
                    <a:pt x="65" y="111"/>
                  </a:cubicBezTo>
                  <a:cubicBezTo>
                    <a:pt x="51" y="118"/>
                    <a:pt x="46" y="101"/>
                    <a:pt x="48" y="90"/>
                  </a:cubicBezTo>
                  <a:cubicBezTo>
                    <a:pt x="44" y="180"/>
                    <a:pt x="34" y="271"/>
                    <a:pt x="19" y="360"/>
                  </a:cubicBezTo>
                  <a:cubicBezTo>
                    <a:pt x="19" y="360"/>
                    <a:pt x="19" y="360"/>
                    <a:pt x="19" y="360"/>
                  </a:cubicBezTo>
                  <a:cubicBezTo>
                    <a:pt x="16" y="368"/>
                    <a:pt x="2" y="370"/>
                    <a:pt x="0" y="36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sp>
          <p:nvSpPr>
            <p:cNvPr id="306" name="Google Shape;306;gf95964a719_0_1367"/>
            <p:cNvSpPr/>
            <p:nvPr/>
          </p:nvSpPr>
          <p:spPr>
            <a:xfrm>
              <a:off x="8588319" y="63256"/>
              <a:ext cx="109690" cy="52103"/>
            </a:xfrm>
            <a:custGeom>
              <a:rect b="b" l="l" r="r" t="t"/>
              <a:pathLst>
                <a:path extrusionOk="0" h="80" w="168">
                  <a:moveTo>
                    <a:pt x="155" y="50"/>
                  </a:moveTo>
                  <a:cubicBezTo>
                    <a:pt x="115" y="63"/>
                    <a:pt x="73" y="70"/>
                    <a:pt x="31" y="74"/>
                  </a:cubicBezTo>
                  <a:cubicBezTo>
                    <a:pt x="27" y="79"/>
                    <a:pt x="20" y="80"/>
                    <a:pt x="16" y="75"/>
                  </a:cubicBezTo>
                  <a:cubicBezTo>
                    <a:pt x="0" y="46"/>
                    <a:pt x="58" y="48"/>
                    <a:pt x="74" y="40"/>
                  </a:cubicBezTo>
                  <a:cubicBezTo>
                    <a:pt x="95" y="38"/>
                    <a:pt x="162" y="0"/>
                    <a:pt x="167" y="31"/>
                  </a:cubicBezTo>
                  <a:cubicBezTo>
                    <a:pt x="168" y="39"/>
                    <a:pt x="163" y="48"/>
                    <a:pt x="155" y="5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sp>
          <p:nvSpPr>
            <p:cNvPr id="307" name="Google Shape;307;gf95964a719_0_1367"/>
            <p:cNvSpPr/>
            <p:nvPr/>
          </p:nvSpPr>
          <p:spPr>
            <a:xfrm>
              <a:off x="8585576" y="-99907"/>
              <a:ext cx="109690" cy="28794"/>
            </a:xfrm>
            <a:custGeom>
              <a:rect b="b" l="l" r="r" t="t"/>
              <a:pathLst>
                <a:path extrusionOk="0" h="45" w="167">
                  <a:moveTo>
                    <a:pt x="164" y="31"/>
                  </a:moveTo>
                  <a:cubicBezTo>
                    <a:pt x="163" y="38"/>
                    <a:pt x="157" y="45"/>
                    <a:pt x="149" y="45"/>
                  </a:cubicBezTo>
                  <a:cubicBezTo>
                    <a:pt x="110" y="42"/>
                    <a:pt x="70" y="37"/>
                    <a:pt x="31" y="30"/>
                  </a:cubicBezTo>
                  <a:cubicBezTo>
                    <a:pt x="31" y="30"/>
                    <a:pt x="31" y="30"/>
                    <a:pt x="31" y="30"/>
                  </a:cubicBezTo>
                  <a:cubicBezTo>
                    <a:pt x="0" y="0"/>
                    <a:pt x="109" y="15"/>
                    <a:pt x="123" y="12"/>
                  </a:cubicBezTo>
                  <a:cubicBezTo>
                    <a:pt x="138" y="13"/>
                    <a:pt x="167" y="9"/>
                    <a:pt x="164" y="3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sp>
          <p:nvSpPr>
            <p:cNvPr id="308" name="Google Shape;308;gf95964a719_0_1367"/>
            <p:cNvSpPr/>
            <p:nvPr/>
          </p:nvSpPr>
          <p:spPr>
            <a:xfrm>
              <a:off x="8739142" y="-293236"/>
              <a:ext cx="63072" cy="86381"/>
            </a:xfrm>
            <a:custGeom>
              <a:rect b="b" l="l" r="r" t="t"/>
              <a:pathLst>
                <a:path extrusionOk="0" h="133" w="96">
                  <a:moveTo>
                    <a:pt x="66" y="119"/>
                  </a:moveTo>
                  <a:cubicBezTo>
                    <a:pt x="47" y="93"/>
                    <a:pt x="36" y="61"/>
                    <a:pt x="10" y="40"/>
                  </a:cubicBezTo>
                  <a:cubicBezTo>
                    <a:pt x="0" y="0"/>
                    <a:pt x="82" y="90"/>
                    <a:pt x="86" y="99"/>
                  </a:cubicBezTo>
                  <a:cubicBezTo>
                    <a:pt x="96" y="112"/>
                    <a:pt x="77" y="133"/>
                    <a:pt x="66" y="119"/>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sp>
          <p:nvSpPr>
            <p:cNvPr id="309" name="Google Shape;309;gf95964a719_0_1367"/>
            <p:cNvSpPr/>
            <p:nvPr/>
          </p:nvSpPr>
          <p:spPr>
            <a:xfrm>
              <a:off x="9020222" y="-305576"/>
              <a:ext cx="35649" cy="72670"/>
            </a:xfrm>
            <a:custGeom>
              <a:rect b="b" l="l" r="r" t="t"/>
              <a:pathLst>
                <a:path extrusionOk="0" h="111" w="54">
                  <a:moveTo>
                    <a:pt x="54" y="10"/>
                  </a:moveTo>
                  <a:cubicBezTo>
                    <a:pt x="54" y="10"/>
                    <a:pt x="54" y="10"/>
                    <a:pt x="54" y="10"/>
                  </a:cubicBezTo>
                  <a:cubicBezTo>
                    <a:pt x="51" y="38"/>
                    <a:pt x="36" y="63"/>
                    <a:pt x="33" y="91"/>
                  </a:cubicBezTo>
                  <a:cubicBezTo>
                    <a:pt x="31" y="111"/>
                    <a:pt x="0" y="110"/>
                    <a:pt x="4" y="89"/>
                  </a:cubicBezTo>
                  <a:cubicBezTo>
                    <a:pt x="10" y="60"/>
                    <a:pt x="30" y="37"/>
                    <a:pt x="38" y="10"/>
                  </a:cubicBezTo>
                  <a:cubicBezTo>
                    <a:pt x="39" y="1"/>
                    <a:pt x="53" y="0"/>
                    <a:pt x="54" y="10"/>
                  </a:cubicBezTo>
                  <a:cubicBezTo>
                    <a:pt x="54" y="10"/>
                    <a:pt x="54" y="10"/>
                    <a:pt x="54" y="1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sp>
          <p:nvSpPr>
            <p:cNvPr id="310" name="Google Shape;310;gf95964a719_0_1367"/>
            <p:cNvSpPr/>
            <p:nvPr/>
          </p:nvSpPr>
          <p:spPr>
            <a:xfrm>
              <a:off x="9131284" y="-134185"/>
              <a:ext cx="95979" cy="27422"/>
            </a:xfrm>
            <a:custGeom>
              <a:rect b="b" l="l" r="r" t="t"/>
              <a:pathLst>
                <a:path extrusionOk="0" h="42" w="147">
                  <a:moveTo>
                    <a:pt x="138" y="28"/>
                  </a:moveTo>
                  <a:cubicBezTo>
                    <a:pt x="129" y="36"/>
                    <a:pt x="115" y="33"/>
                    <a:pt x="103" y="34"/>
                  </a:cubicBezTo>
                  <a:cubicBezTo>
                    <a:pt x="76" y="35"/>
                    <a:pt x="49" y="42"/>
                    <a:pt x="22" y="42"/>
                  </a:cubicBezTo>
                  <a:cubicBezTo>
                    <a:pt x="16" y="41"/>
                    <a:pt x="11" y="42"/>
                    <a:pt x="6" y="40"/>
                  </a:cubicBezTo>
                  <a:cubicBezTo>
                    <a:pt x="0" y="37"/>
                    <a:pt x="4" y="30"/>
                    <a:pt x="10" y="31"/>
                  </a:cubicBezTo>
                  <a:cubicBezTo>
                    <a:pt x="50" y="22"/>
                    <a:pt x="88" y="4"/>
                    <a:pt x="129" y="0"/>
                  </a:cubicBezTo>
                  <a:cubicBezTo>
                    <a:pt x="144" y="0"/>
                    <a:pt x="147" y="20"/>
                    <a:pt x="138" y="28"/>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sp>
          <p:nvSpPr>
            <p:cNvPr id="311" name="Google Shape;311;gf95964a719_0_1367"/>
            <p:cNvSpPr/>
            <p:nvPr/>
          </p:nvSpPr>
          <p:spPr>
            <a:xfrm>
              <a:off x="9095634" y="19380"/>
              <a:ext cx="104206" cy="61701"/>
            </a:xfrm>
            <a:custGeom>
              <a:rect b="b" l="l" r="r" t="t"/>
              <a:pathLst>
                <a:path extrusionOk="0" h="95" w="160">
                  <a:moveTo>
                    <a:pt x="150" y="81"/>
                  </a:moveTo>
                  <a:cubicBezTo>
                    <a:pt x="147" y="89"/>
                    <a:pt x="138" y="95"/>
                    <a:pt x="130" y="92"/>
                  </a:cubicBezTo>
                  <a:cubicBezTo>
                    <a:pt x="93" y="72"/>
                    <a:pt x="53" y="56"/>
                    <a:pt x="14" y="40"/>
                  </a:cubicBezTo>
                  <a:cubicBezTo>
                    <a:pt x="0" y="0"/>
                    <a:pt x="69" y="33"/>
                    <a:pt x="86" y="34"/>
                  </a:cubicBezTo>
                  <a:cubicBezTo>
                    <a:pt x="107" y="43"/>
                    <a:pt x="160" y="51"/>
                    <a:pt x="150" y="8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sp>
          <p:nvSpPr>
            <p:cNvPr id="312" name="Google Shape;312;gf95964a719_0_1367"/>
            <p:cNvSpPr/>
            <p:nvPr/>
          </p:nvSpPr>
          <p:spPr>
            <a:xfrm>
              <a:off x="9020222" y="130442"/>
              <a:ext cx="71299" cy="64443"/>
            </a:xfrm>
            <a:custGeom>
              <a:rect b="b" l="l" r="r" t="t"/>
              <a:pathLst>
                <a:path extrusionOk="0" h="97" w="109">
                  <a:moveTo>
                    <a:pt x="65" y="84"/>
                  </a:moveTo>
                  <a:cubicBezTo>
                    <a:pt x="42" y="64"/>
                    <a:pt x="23" y="40"/>
                    <a:pt x="6" y="15"/>
                  </a:cubicBezTo>
                  <a:cubicBezTo>
                    <a:pt x="0" y="12"/>
                    <a:pt x="0" y="1"/>
                    <a:pt x="8" y="0"/>
                  </a:cubicBezTo>
                  <a:cubicBezTo>
                    <a:pt x="27" y="10"/>
                    <a:pt x="40" y="32"/>
                    <a:pt x="61" y="41"/>
                  </a:cubicBezTo>
                  <a:cubicBezTo>
                    <a:pt x="109" y="60"/>
                    <a:pt x="89" y="97"/>
                    <a:pt x="65" y="84"/>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sp>
          <p:nvSpPr>
            <p:cNvPr id="313" name="Google Shape;313;gf95964a719_0_1367"/>
            <p:cNvSpPr/>
            <p:nvPr/>
          </p:nvSpPr>
          <p:spPr>
            <a:xfrm>
              <a:off x="8844718" y="118101"/>
              <a:ext cx="86381" cy="101463"/>
            </a:xfrm>
            <a:custGeom>
              <a:rect b="b" l="l" r="r" t="t"/>
              <a:pathLst>
                <a:path extrusionOk="0" h="154" w="132">
                  <a:moveTo>
                    <a:pt x="130" y="32"/>
                  </a:moveTo>
                  <a:cubicBezTo>
                    <a:pt x="128" y="48"/>
                    <a:pt x="121" y="66"/>
                    <a:pt x="121" y="78"/>
                  </a:cubicBezTo>
                  <a:cubicBezTo>
                    <a:pt x="121" y="77"/>
                    <a:pt x="121" y="76"/>
                    <a:pt x="122" y="76"/>
                  </a:cubicBezTo>
                  <a:cubicBezTo>
                    <a:pt x="116" y="114"/>
                    <a:pt x="90" y="154"/>
                    <a:pt x="46" y="142"/>
                  </a:cubicBezTo>
                  <a:cubicBezTo>
                    <a:pt x="2" y="140"/>
                    <a:pt x="0" y="91"/>
                    <a:pt x="9" y="58"/>
                  </a:cubicBezTo>
                  <a:cubicBezTo>
                    <a:pt x="13" y="46"/>
                    <a:pt x="13" y="31"/>
                    <a:pt x="18" y="19"/>
                  </a:cubicBezTo>
                  <a:cubicBezTo>
                    <a:pt x="20" y="15"/>
                    <a:pt x="22" y="11"/>
                    <a:pt x="24" y="8"/>
                  </a:cubicBezTo>
                  <a:cubicBezTo>
                    <a:pt x="36" y="0"/>
                    <a:pt x="37" y="18"/>
                    <a:pt x="39" y="25"/>
                  </a:cubicBezTo>
                  <a:cubicBezTo>
                    <a:pt x="39" y="25"/>
                    <a:pt x="39" y="25"/>
                    <a:pt x="39" y="26"/>
                  </a:cubicBezTo>
                  <a:cubicBezTo>
                    <a:pt x="39" y="26"/>
                    <a:pt x="39" y="26"/>
                    <a:pt x="39" y="26"/>
                  </a:cubicBezTo>
                  <a:cubicBezTo>
                    <a:pt x="44" y="29"/>
                    <a:pt x="41" y="38"/>
                    <a:pt x="35" y="39"/>
                  </a:cubicBezTo>
                  <a:cubicBezTo>
                    <a:pt x="35" y="41"/>
                    <a:pt x="35" y="43"/>
                    <a:pt x="35" y="45"/>
                  </a:cubicBezTo>
                  <a:cubicBezTo>
                    <a:pt x="35" y="46"/>
                    <a:pt x="35" y="47"/>
                    <a:pt x="35" y="48"/>
                  </a:cubicBezTo>
                  <a:cubicBezTo>
                    <a:pt x="35" y="49"/>
                    <a:pt x="35" y="49"/>
                    <a:pt x="35" y="49"/>
                  </a:cubicBezTo>
                  <a:cubicBezTo>
                    <a:pt x="34" y="82"/>
                    <a:pt x="33" y="121"/>
                    <a:pt x="78" y="103"/>
                  </a:cubicBezTo>
                  <a:cubicBezTo>
                    <a:pt x="93" y="86"/>
                    <a:pt x="89" y="53"/>
                    <a:pt x="93" y="29"/>
                  </a:cubicBezTo>
                  <a:cubicBezTo>
                    <a:pt x="96" y="15"/>
                    <a:pt x="101" y="4"/>
                    <a:pt x="114" y="1"/>
                  </a:cubicBezTo>
                  <a:cubicBezTo>
                    <a:pt x="130" y="4"/>
                    <a:pt x="132" y="17"/>
                    <a:pt x="130" y="32"/>
                  </a:cubicBezTo>
                  <a:close/>
                </a:path>
              </a:pathLst>
            </a:custGeom>
            <a:solidFill>
              <a:srgbClr val="231F2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grpSp>
      <p:sp>
        <p:nvSpPr>
          <p:cNvPr id="314" name="Google Shape;314;gf95964a719_0_1367"/>
          <p:cNvSpPr txBox="1"/>
          <p:nvPr/>
        </p:nvSpPr>
        <p:spPr>
          <a:xfrm>
            <a:off x="6703900" y="2678025"/>
            <a:ext cx="4613400" cy="2281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600"/>
              <a:buFont typeface="Arial"/>
              <a:buNone/>
            </a:pPr>
            <a:r>
              <a:rPr b="0" i="0" lang="en-US" sz="1800" u="none" cap="none" strike="noStrike">
                <a:solidFill>
                  <a:schemeClr val="dk1"/>
                </a:solidFill>
                <a:latin typeface="Inter Black"/>
                <a:ea typeface="Inter Black"/>
                <a:cs typeface="Inter Black"/>
                <a:sym typeface="Inter Black"/>
              </a:rPr>
              <a:t>Skills</a:t>
            </a:r>
            <a:endParaRPr b="0" i="0" sz="1800" u="none" cap="none" strike="noStrike">
              <a:solidFill>
                <a:schemeClr val="dk1"/>
              </a:solidFill>
              <a:latin typeface="Inter Black"/>
              <a:ea typeface="Inter Black"/>
              <a:cs typeface="Inter Black"/>
              <a:sym typeface="Inter Black"/>
            </a:endParaRPr>
          </a:p>
          <a:p>
            <a:pPr indent="0" lvl="0" marL="0" marR="0" rtl="0" algn="l">
              <a:lnSpc>
                <a:spcPct val="130000"/>
              </a:lnSpc>
              <a:spcBef>
                <a:spcPts val="0"/>
              </a:spcBef>
              <a:spcAft>
                <a:spcPts val="0"/>
              </a:spcAft>
              <a:buClr>
                <a:srgbClr val="000000"/>
              </a:buClr>
              <a:buSzPts val="1600"/>
              <a:buFont typeface="Arial"/>
              <a:buNone/>
            </a:pPr>
            <a:r>
              <a:t/>
            </a:r>
            <a:endParaRPr b="0" i="0" sz="1600" u="none" cap="none" strike="noStrike">
              <a:solidFill>
                <a:schemeClr val="dk1"/>
              </a:solidFill>
              <a:latin typeface="Inter Black"/>
              <a:ea typeface="Inter Black"/>
              <a:cs typeface="Inter Black"/>
              <a:sym typeface="Inter Black"/>
            </a:endParaRPr>
          </a:p>
          <a:p>
            <a:pPr indent="-323850" lvl="0" marL="457200" marR="0" rtl="0" algn="l">
              <a:lnSpc>
                <a:spcPct val="150000"/>
              </a:lnSpc>
              <a:spcBef>
                <a:spcPts val="0"/>
              </a:spcBef>
              <a:spcAft>
                <a:spcPts val="0"/>
              </a:spcAft>
              <a:buClr>
                <a:srgbClr val="000000"/>
              </a:buClr>
              <a:buSzPts val="1500"/>
              <a:buFont typeface="Poppins"/>
              <a:buChar char="✔"/>
            </a:pPr>
            <a:r>
              <a:rPr b="0" i="0" lang="en-US" sz="1500" u="none" cap="none" strike="noStrike">
                <a:solidFill>
                  <a:srgbClr val="000000"/>
                </a:solidFill>
                <a:latin typeface="Poppins"/>
                <a:ea typeface="Poppins"/>
                <a:cs typeface="Poppins"/>
                <a:sym typeface="Poppins"/>
              </a:rPr>
              <a:t>Be able to update and optimize social media channels based on best practices</a:t>
            </a:r>
            <a:endParaRPr b="0" i="0" sz="1500" u="none" cap="none" strike="noStrike">
              <a:solidFill>
                <a:srgbClr val="000000"/>
              </a:solidFill>
              <a:latin typeface="Poppins"/>
              <a:ea typeface="Poppins"/>
              <a:cs typeface="Poppins"/>
              <a:sym typeface="Poppins"/>
            </a:endParaRPr>
          </a:p>
          <a:p>
            <a:pPr indent="-323850" lvl="0" marL="457200" marR="0" rtl="0" algn="l">
              <a:lnSpc>
                <a:spcPct val="150000"/>
              </a:lnSpc>
              <a:spcBef>
                <a:spcPts val="0"/>
              </a:spcBef>
              <a:spcAft>
                <a:spcPts val="0"/>
              </a:spcAft>
              <a:buClr>
                <a:srgbClr val="000000"/>
              </a:buClr>
              <a:buSzPts val="1500"/>
              <a:buFont typeface="Poppins"/>
              <a:buChar char="✔"/>
            </a:pPr>
            <a:r>
              <a:rPr b="0" i="0" lang="en-US" sz="1500" u="none" cap="none" strike="noStrike">
                <a:solidFill>
                  <a:srgbClr val="000000"/>
                </a:solidFill>
                <a:latin typeface="Poppins"/>
                <a:ea typeface="Poppins"/>
                <a:cs typeface="Poppins"/>
                <a:sym typeface="Poppins"/>
              </a:rPr>
              <a:t>Plan and create effective social media posts on Facebook and Instagram</a:t>
            </a:r>
            <a:endParaRPr b="0" i="0" sz="1500" u="none" cap="none" strike="noStrike">
              <a:solidFill>
                <a:srgbClr val="000000"/>
              </a:solidFill>
              <a:latin typeface="Poppins"/>
              <a:ea typeface="Poppins"/>
              <a:cs typeface="Poppins"/>
              <a:sym typeface="Poppins"/>
            </a:endParaRPr>
          </a:p>
          <a:p>
            <a:pPr indent="0" lvl="0" marL="0" marR="0" rtl="0" algn="l">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Poppins"/>
              <a:ea typeface="Poppins"/>
              <a:cs typeface="Poppins"/>
              <a:sym typeface="Poppi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3400"/>
                                  </p:stCondLst>
                                  <p:childTnLst>
                                    <p:set>
                                      <p:cBhvr>
                                        <p:cTn dur="1" fill="hold">
                                          <p:stCondLst>
                                            <p:cond delay="0"/>
                                          </p:stCondLst>
                                        </p:cTn>
                                        <p:tgtEl>
                                          <p:spTgt spid="302"/>
                                        </p:tgtEl>
                                        <p:attrNameLst>
                                          <p:attrName>style.visibility</p:attrName>
                                        </p:attrNameLst>
                                      </p:cBhvr>
                                      <p:to>
                                        <p:strVal val="visible"/>
                                      </p:to>
                                    </p:set>
                                    <p:animEffect filter="fade" transition="in">
                                      <p:cBhvr>
                                        <p:cTn dur="1250"/>
                                        <p:tgtEl>
                                          <p:spTgt spid="3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BI Uganda Training Theme">
  <a:themeElements>
    <a:clrScheme name="LOGI YELLOW">
      <a:dk1>
        <a:srgbClr val="262627"/>
      </a:dk1>
      <a:lt1>
        <a:srgbClr val="3B3B3C"/>
      </a:lt1>
      <a:dk2>
        <a:srgbClr val="262627"/>
      </a:dk2>
      <a:lt2>
        <a:srgbClr val="FFFFFF"/>
      </a:lt2>
      <a:accent1>
        <a:srgbClr val="3D85C6"/>
      </a:accent1>
      <a:accent2>
        <a:srgbClr val="6FA8DC"/>
      </a:accent2>
      <a:accent3>
        <a:srgbClr val="9FC5E8"/>
      </a:accent3>
      <a:accent4>
        <a:srgbClr val="CFE2F3"/>
      </a:accent4>
      <a:accent5>
        <a:srgbClr val="222222"/>
      </a:accent5>
      <a:accent6>
        <a:srgbClr val="262627"/>
      </a:accent6>
      <a:hlink>
        <a:srgbClr val="7B8898"/>
      </a:hlink>
      <a:folHlink>
        <a:srgbClr val="52B7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2021-05-06T10:43:50Z</dcterms:created>
  <dc:creator>Munkhuu</dc:creator>
</cp:coreProperties>
</file>