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Poppins"/>
      <p:regular r:id="rId31"/>
      <p:bold r:id="rId32"/>
      <p:italic r:id="rId33"/>
      <p:boldItalic r:id="rId34"/>
    </p:embeddedFont>
    <p:embeddedFont>
      <p:font typeface="Inter"/>
      <p:regular r:id="rId35"/>
      <p:bold r:id="rId36"/>
    </p:embeddedFont>
    <p:embeddedFont>
      <p:font typeface="Inter Black"/>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hz9oG3tBY3k7hyOWwoGkr94Jov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Poppins-italic.fntdata"/><Relationship Id="rId10" Type="http://schemas.openxmlformats.org/officeDocument/2006/relationships/slide" Target="slides/slide6.xml"/><Relationship Id="rId32" Type="http://schemas.openxmlformats.org/officeDocument/2006/relationships/font" Target="fonts/Poppins-bold.fntdata"/><Relationship Id="rId13" Type="http://schemas.openxmlformats.org/officeDocument/2006/relationships/slide" Target="slides/slide9.xml"/><Relationship Id="rId35" Type="http://schemas.openxmlformats.org/officeDocument/2006/relationships/font" Target="fonts/Inter-regular.fntdata"/><Relationship Id="rId12" Type="http://schemas.openxmlformats.org/officeDocument/2006/relationships/slide" Target="slides/slide8.xml"/><Relationship Id="rId34" Type="http://schemas.openxmlformats.org/officeDocument/2006/relationships/font" Target="fonts/Poppins-boldItalic.fntdata"/><Relationship Id="rId15" Type="http://schemas.openxmlformats.org/officeDocument/2006/relationships/slide" Target="slides/slide11.xml"/><Relationship Id="rId37" Type="http://schemas.openxmlformats.org/officeDocument/2006/relationships/font" Target="fonts/InterBlack-bold.fntdata"/><Relationship Id="rId14" Type="http://schemas.openxmlformats.org/officeDocument/2006/relationships/slide" Target="slides/slide10.xml"/><Relationship Id="rId36" Type="http://schemas.openxmlformats.org/officeDocument/2006/relationships/font" Target="fonts/Inter-bold.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f95964a719_0_10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400">
                <a:solidFill>
                  <a:srgbClr val="262627"/>
                </a:solidFill>
              </a:rPr>
              <a:t>How to facilitate this section:</a:t>
            </a:r>
            <a:endParaRPr b="1" sz="1400">
              <a:solidFill>
                <a:srgbClr val="262627"/>
              </a:solidFill>
            </a:endParaRPr>
          </a:p>
          <a:p>
            <a:pPr indent="-304800" lvl="0" marL="457200" rtl="0" algn="l">
              <a:lnSpc>
                <a:spcPct val="115000"/>
              </a:lnSpc>
              <a:spcBef>
                <a:spcPts val="1200"/>
              </a:spcBef>
              <a:spcAft>
                <a:spcPts val="0"/>
              </a:spcAft>
              <a:buSzPts val="1200"/>
              <a:buChar char="●"/>
            </a:pPr>
            <a:r>
              <a:rPr lang="en-US"/>
              <a:t>This module focuses on the benefits of investing in a professional email marketing system, and how that is different from daily transactional email correspondence.</a:t>
            </a:r>
            <a:endParaRPr/>
          </a:p>
          <a:p>
            <a:pPr indent="-304800" lvl="0" marL="457200" rtl="0" algn="l">
              <a:lnSpc>
                <a:spcPct val="115000"/>
              </a:lnSpc>
              <a:spcBef>
                <a:spcPts val="0"/>
              </a:spcBef>
              <a:spcAft>
                <a:spcPts val="0"/>
              </a:spcAft>
              <a:buSzPts val="1200"/>
              <a:buChar char="●"/>
            </a:pPr>
            <a:r>
              <a:rPr lang="en-US"/>
              <a:t>The guidance is supported by screenshots of the different components.</a:t>
            </a:r>
            <a:endParaRPr sz="1100"/>
          </a:p>
          <a:p>
            <a:pPr indent="0" lvl="0" marL="457200" rtl="0" algn="l">
              <a:lnSpc>
                <a:spcPct val="115000"/>
              </a:lnSpc>
              <a:spcBef>
                <a:spcPts val="0"/>
              </a:spcBef>
              <a:spcAft>
                <a:spcPts val="0"/>
              </a:spcAft>
              <a:buSzPts val="1400"/>
              <a:buNone/>
            </a:pPr>
            <a:r>
              <a:t/>
            </a:r>
            <a:endParaRPr>
              <a:solidFill>
                <a:srgbClr val="262627"/>
              </a:solidFill>
            </a:endParaRPr>
          </a:p>
          <a:p>
            <a:pPr indent="0" lvl="0" marL="0" rtl="0" algn="l">
              <a:lnSpc>
                <a:spcPct val="115000"/>
              </a:lnSpc>
              <a:spcBef>
                <a:spcPts val="1200"/>
              </a:spcBef>
              <a:spcAft>
                <a:spcPts val="0"/>
              </a:spcAft>
              <a:buSzPts val="1100"/>
              <a:buNone/>
            </a:pPr>
            <a:r>
              <a:rPr lang="en-US"/>
              <a:t> </a:t>
            </a:r>
            <a:endParaRPr/>
          </a:p>
        </p:txBody>
      </p:sp>
      <p:sp>
        <p:nvSpPr>
          <p:cNvPr id="305" name="Google Shape;305;gf95964a719_0_10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f659af9e54_0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400">
                <a:solidFill>
                  <a:srgbClr val="262627"/>
                </a:solidFill>
              </a:rPr>
              <a:t>Useful talking points and angles to consider:</a:t>
            </a:r>
            <a:endParaRPr b="1" sz="1400">
              <a:solidFill>
                <a:srgbClr val="262627"/>
              </a:solidFill>
            </a:endParaRPr>
          </a:p>
          <a:p>
            <a:pPr indent="0" lvl="0" marL="0" rtl="0" algn="l">
              <a:lnSpc>
                <a:spcPct val="100000"/>
              </a:lnSpc>
              <a:spcBef>
                <a:spcPts val="0"/>
              </a:spcBef>
              <a:spcAft>
                <a:spcPts val="0"/>
              </a:spcAft>
              <a:buSzPts val="1400"/>
              <a:buNone/>
            </a:pPr>
            <a:r>
              <a:t/>
            </a:r>
            <a:endParaRPr sz="1300"/>
          </a:p>
          <a:p>
            <a:pPr indent="0" lvl="0" marL="0" rtl="0" algn="l">
              <a:lnSpc>
                <a:spcPct val="100000"/>
              </a:lnSpc>
              <a:spcBef>
                <a:spcPts val="0"/>
              </a:spcBef>
              <a:spcAft>
                <a:spcPts val="0"/>
              </a:spcAft>
              <a:buSzPts val="1400"/>
              <a:buNone/>
            </a:pPr>
            <a:r>
              <a:rPr lang="en-US"/>
              <a:t>Neil Patel is a New York Times bestseller, entrepreneur, founder of np digital, and top web influencer. His business, Neil Patel Digital creates innovative marketing plans and strategies and helps bring his own industry insight to life. Neil Patel's focus is on bridging the gap in marketing knowledge.</a:t>
            </a:r>
            <a:endParaRPr/>
          </a:p>
        </p:txBody>
      </p:sp>
      <p:sp>
        <p:nvSpPr>
          <p:cNvPr id="325" name="Google Shape;325;gf659af9e54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02eaa391d5_3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400">
                <a:solidFill>
                  <a:srgbClr val="262627"/>
                </a:solidFill>
              </a:rPr>
              <a:t>Time Allowance</a:t>
            </a:r>
            <a:endParaRPr b="1" sz="1400">
              <a:solidFill>
                <a:srgbClr val="262627"/>
              </a:solidFill>
            </a:endParaRPr>
          </a:p>
          <a:p>
            <a:pPr indent="-298450" lvl="0" marL="457200" rtl="0" algn="l">
              <a:lnSpc>
                <a:spcPct val="115000"/>
              </a:lnSpc>
              <a:spcBef>
                <a:spcPts val="0"/>
              </a:spcBef>
              <a:spcAft>
                <a:spcPts val="0"/>
              </a:spcAft>
              <a:buClr>
                <a:srgbClr val="262627"/>
              </a:buClr>
              <a:buSzPts val="1100"/>
              <a:buFont typeface="Calibri"/>
              <a:buChar char="●"/>
            </a:pPr>
            <a:r>
              <a:rPr lang="en-US">
                <a:solidFill>
                  <a:srgbClr val="262627"/>
                </a:solidFill>
              </a:rPr>
              <a:t>Maximum 10 minutes depending on number of participants.</a:t>
            </a:r>
            <a:endParaRPr>
              <a:solidFill>
                <a:srgbClr val="262627"/>
              </a:solidFill>
            </a:endParaRPr>
          </a:p>
          <a:p>
            <a:pPr indent="0" lvl="0" marL="0" rtl="0" algn="l">
              <a:lnSpc>
                <a:spcPct val="115000"/>
              </a:lnSpc>
              <a:spcBef>
                <a:spcPts val="1200"/>
              </a:spcBef>
              <a:spcAft>
                <a:spcPts val="0"/>
              </a:spcAft>
              <a:buClr>
                <a:schemeClr val="dk1"/>
              </a:buClr>
              <a:buSzPts val="1100"/>
              <a:buFont typeface="Arial"/>
              <a:buNone/>
            </a:pPr>
            <a:r>
              <a:rPr lang="en-US"/>
              <a:t> </a:t>
            </a:r>
            <a:r>
              <a:rPr b="1" lang="en-US" sz="1400">
                <a:solidFill>
                  <a:srgbClr val="262627"/>
                </a:solidFill>
              </a:rPr>
              <a:t>How to facilitate this assignment:</a:t>
            </a:r>
            <a:endParaRPr/>
          </a:p>
          <a:p>
            <a:pPr indent="-298450" lvl="0" marL="457200" rtl="0" algn="l">
              <a:lnSpc>
                <a:spcPct val="115000"/>
              </a:lnSpc>
              <a:spcBef>
                <a:spcPts val="0"/>
              </a:spcBef>
              <a:spcAft>
                <a:spcPts val="0"/>
              </a:spcAft>
              <a:buClr>
                <a:schemeClr val="dk1"/>
              </a:buClr>
              <a:buSzPts val="1100"/>
              <a:buFont typeface="Calibri"/>
              <a:buChar char="●"/>
            </a:pPr>
            <a:r>
              <a:rPr lang="en-US">
                <a:solidFill>
                  <a:srgbClr val="262627"/>
                </a:solidFill>
              </a:rPr>
              <a:t>Ask the question out loud and invite contributions from the participants. </a:t>
            </a:r>
            <a:endParaRPr>
              <a:solidFill>
                <a:srgbClr val="262627"/>
              </a:solidFill>
            </a:endParaRPr>
          </a:p>
          <a:p>
            <a:pPr indent="-298450" lvl="0" marL="457200" rtl="0" algn="l">
              <a:lnSpc>
                <a:spcPct val="115000"/>
              </a:lnSpc>
              <a:spcBef>
                <a:spcPts val="0"/>
              </a:spcBef>
              <a:spcAft>
                <a:spcPts val="0"/>
              </a:spcAft>
              <a:buClr>
                <a:srgbClr val="262627"/>
              </a:buClr>
              <a:buSzPts val="1100"/>
              <a:buFont typeface="Calibri"/>
              <a:buChar char="●"/>
            </a:pPr>
            <a:r>
              <a:rPr lang="en-US">
                <a:solidFill>
                  <a:srgbClr val="262627"/>
                </a:solidFill>
              </a:rPr>
              <a:t>The answer is on the following slide.</a:t>
            </a:r>
            <a:endParaRPr>
              <a:solidFill>
                <a:srgbClr val="262627"/>
              </a:solidFill>
            </a:endParaRPr>
          </a:p>
          <a:p>
            <a:pPr indent="0" lvl="0" marL="0" rtl="0" algn="l">
              <a:lnSpc>
                <a:spcPct val="100000"/>
              </a:lnSpc>
              <a:spcBef>
                <a:spcPts val="1200"/>
              </a:spcBef>
              <a:spcAft>
                <a:spcPts val="0"/>
              </a:spcAft>
              <a:buSzPts val="1400"/>
              <a:buNone/>
            </a:pPr>
            <a:r>
              <a:t/>
            </a:r>
            <a:endParaRPr/>
          </a:p>
        </p:txBody>
      </p:sp>
      <p:sp>
        <p:nvSpPr>
          <p:cNvPr id="332" name="Google Shape;332;g102eaa391d5_3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02eaa391d5_3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400"/>
              <a:t>How to facilitate this slide:</a:t>
            </a:r>
            <a:endParaRPr b="1" sz="1400"/>
          </a:p>
          <a:p>
            <a:pPr indent="0" lvl="0" marL="0" rtl="0" algn="l">
              <a:lnSpc>
                <a:spcPct val="100000"/>
              </a:lnSpc>
              <a:spcBef>
                <a:spcPts val="0"/>
              </a:spcBef>
              <a:spcAft>
                <a:spcPts val="0"/>
              </a:spcAft>
              <a:buClr>
                <a:schemeClr val="dk1"/>
              </a:buClr>
              <a:buSzPts val="1100"/>
              <a:buFont typeface="Arial"/>
              <a:buNone/>
            </a:pPr>
            <a:r>
              <a:t/>
            </a:r>
            <a:endParaRPr b="1" sz="1400"/>
          </a:p>
          <a:p>
            <a:pPr indent="-317500" lvl="0" marL="457200" rtl="0" algn="l">
              <a:lnSpc>
                <a:spcPct val="100000"/>
              </a:lnSpc>
              <a:spcBef>
                <a:spcPts val="0"/>
              </a:spcBef>
              <a:spcAft>
                <a:spcPts val="0"/>
              </a:spcAft>
              <a:buClr>
                <a:schemeClr val="dk1"/>
              </a:buClr>
              <a:buSzPts val="1400"/>
              <a:buChar char="●"/>
            </a:pPr>
            <a:r>
              <a:rPr lang="en-US" sz="1400"/>
              <a:t>These are just a few introductory statistics. They will change and need to be updated over time.</a:t>
            </a:r>
            <a:endParaRPr/>
          </a:p>
          <a:p>
            <a:pPr indent="-317500" lvl="0" marL="457200" rtl="0" algn="l">
              <a:lnSpc>
                <a:spcPct val="100000"/>
              </a:lnSpc>
              <a:spcBef>
                <a:spcPts val="0"/>
              </a:spcBef>
              <a:spcAft>
                <a:spcPts val="0"/>
              </a:spcAft>
              <a:buClr>
                <a:schemeClr val="dk1"/>
              </a:buClr>
              <a:buSzPts val="1400"/>
              <a:buChar char="●"/>
            </a:pPr>
            <a:r>
              <a:rPr lang="en-US" sz="1400"/>
              <a:t>Personalise your slides by adding more quotes or a screenshot.</a:t>
            </a:r>
            <a:endParaRPr/>
          </a:p>
        </p:txBody>
      </p:sp>
      <p:sp>
        <p:nvSpPr>
          <p:cNvPr id="340" name="Google Shape;340;g102eaa391d5_3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f95964a719_0_10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400"/>
              <a:t>How to facilitate this slide:</a:t>
            </a:r>
            <a:endParaRPr b="1" sz="1400"/>
          </a:p>
          <a:p>
            <a:pPr indent="0" lvl="0" marL="0" rtl="0" algn="l">
              <a:lnSpc>
                <a:spcPct val="100000"/>
              </a:lnSpc>
              <a:spcBef>
                <a:spcPts val="0"/>
              </a:spcBef>
              <a:spcAft>
                <a:spcPts val="0"/>
              </a:spcAft>
              <a:buSzPts val="1400"/>
              <a:buNone/>
            </a:pPr>
            <a:r>
              <a:t/>
            </a:r>
            <a:endParaRPr sz="1400"/>
          </a:p>
          <a:p>
            <a:pPr indent="-317500" lvl="0" marL="457200" rtl="0" algn="l">
              <a:lnSpc>
                <a:spcPct val="100000"/>
              </a:lnSpc>
              <a:spcBef>
                <a:spcPts val="0"/>
              </a:spcBef>
              <a:spcAft>
                <a:spcPts val="0"/>
              </a:spcAft>
              <a:buSzPts val="1400"/>
              <a:buChar char="●"/>
            </a:pPr>
            <a:r>
              <a:rPr lang="en-US" sz="1400"/>
              <a:t>Email marketing can be relevant at all stages of the customer journey. However, the message will change according to whether you are promoting a destination or organising a custom tour, for example.</a:t>
            </a:r>
            <a:endParaRPr sz="1400"/>
          </a:p>
          <a:p>
            <a:pPr indent="-317500" lvl="0" marL="457200" rtl="0" algn="l">
              <a:lnSpc>
                <a:spcPct val="100000"/>
              </a:lnSpc>
              <a:spcBef>
                <a:spcPts val="0"/>
              </a:spcBef>
              <a:spcAft>
                <a:spcPts val="0"/>
              </a:spcAft>
              <a:buSzPts val="1400"/>
              <a:buChar char="●"/>
            </a:pPr>
            <a:r>
              <a:rPr lang="en-US" sz="1400"/>
              <a:t>By using an email marketing system, you can send different messages to each reader, personalised to their interests.</a:t>
            </a:r>
            <a:endParaRPr sz="1400"/>
          </a:p>
        </p:txBody>
      </p:sp>
      <p:sp>
        <p:nvSpPr>
          <p:cNvPr id="347" name="Google Shape;347;gf95964a719_0_10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f62e626356_0_1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400"/>
              <a:t>How to facilitate this slide:</a:t>
            </a:r>
            <a:endParaRPr sz="1400"/>
          </a:p>
          <a:p>
            <a:pPr indent="0" lvl="0" marL="0" rtl="0" algn="l">
              <a:lnSpc>
                <a:spcPct val="100000"/>
              </a:lnSpc>
              <a:spcBef>
                <a:spcPts val="0"/>
              </a:spcBef>
              <a:spcAft>
                <a:spcPts val="0"/>
              </a:spcAft>
              <a:buSzPts val="1400"/>
              <a:buNone/>
            </a:pPr>
            <a:r>
              <a:t/>
            </a:r>
            <a:endParaRPr sz="1400"/>
          </a:p>
          <a:p>
            <a:pPr indent="-317500" lvl="0" marL="457200" rtl="0" algn="l">
              <a:lnSpc>
                <a:spcPct val="100000"/>
              </a:lnSpc>
              <a:spcBef>
                <a:spcPts val="0"/>
              </a:spcBef>
              <a:spcAft>
                <a:spcPts val="0"/>
              </a:spcAft>
              <a:buSzPts val="1400"/>
              <a:buChar char="●"/>
            </a:pPr>
            <a:r>
              <a:rPr lang="en-US" sz="1400"/>
              <a:t>There is a lot of talk about social media but email works quite differently. However, it is more focused and requires planning.</a:t>
            </a:r>
            <a:endParaRPr sz="1400"/>
          </a:p>
          <a:p>
            <a:pPr indent="-317500" lvl="0" marL="457200" rtl="0" algn="l">
              <a:lnSpc>
                <a:spcPct val="100000"/>
              </a:lnSpc>
              <a:spcBef>
                <a:spcPts val="0"/>
              </a:spcBef>
              <a:spcAft>
                <a:spcPts val="0"/>
              </a:spcAft>
              <a:buSzPts val="1400"/>
              <a:buChar char="●"/>
            </a:pPr>
            <a:r>
              <a:rPr lang="en-US" sz="1400"/>
              <a:t>Results can improve if you consistently review your analytics and draft your messaging to fit your audience and their stage on the customer journey. </a:t>
            </a:r>
            <a:endParaRPr sz="1400"/>
          </a:p>
        </p:txBody>
      </p:sp>
      <p:sp>
        <p:nvSpPr>
          <p:cNvPr id="384" name="Google Shape;384;gf62e626356_0_1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fb43c5f4f6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262627"/>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262627"/>
              </a:solidFill>
            </a:endParaRPr>
          </a:p>
          <a:p>
            <a:pPr indent="0" lvl="0" marL="0" rtl="0" algn="l">
              <a:lnSpc>
                <a:spcPct val="100000"/>
              </a:lnSpc>
              <a:spcBef>
                <a:spcPts val="0"/>
              </a:spcBef>
              <a:spcAft>
                <a:spcPts val="0"/>
              </a:spcAft>
              <a:buSzPts val="1400"/>
              <a:buNone/>
            </a:pPr>
            <a:r>
              <a:t/>
            </a:r>
            <a:endParaRPr/>
          </a:p>
        </p:txBody>
      </p:sp>
      <p:sp>
        <p:nvSpPr>
          <p:cNvPr id="392" name="Google Shape;392;gfb43c5f4f6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051a53a361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How to facilitate this slide:</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rPr lang="en-US"/>
              <a:t>The screenshot shows an example if an email list in Mailchimp’s application. It illustrates the value of using a professional tool to keep track of your subscribers, but also the functionality to categorise them. The “tag” column for example shows how businesses can keep track of when someone subscribed. The value of this, is to send emails to targeted audiences (eg. an exclusive offer or “welcome deal” some subscribers who recently joined)</a:t>
            </a:r>
            <a:endParaRPr/>
          </a:p>
        </p:txBody>
      </p:sp>
      <p:sp>
        <p:nvSpPr>
          <p:cNvPr id="402" name="Google Shape;402;g1051a53a361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fb43c5f4f6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How to facilitate this slide:</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The screenshot shows a library of email layouts available in Mailchimp’s application. It illustrates the ease with which a tool like Mailchimp can help marketers and business design professional emails.</a:t>
            </a:r>
            <a:endParaRPr/>
          </a:p>
        </p:txBody>
      </p:sp>
      <p:sp>
        <p:nvSpPr>
          <p:cNvPr id="410" name="Google Shape;410;gfb43c5f4f6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fb43c5f4f6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418" name="Google Shape;418;gfb43c5f4f6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709ff30d3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1709ff30d3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1709ff30d3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fca9cc2b4f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426" name="Google Shape;426;gfca9cc2b4f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fca9cc2b4f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fca9cc2b4f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262627"/>
              </a:solidFill>
            </a:endParaRPr>
          </a:p>
          <a:p>
            <a:pPr indent="0" lvl="0" marL="0" rtl="0" algn="l">
              <a:lnSpc>
                <a:spcPct val="100000"/>
              </a:lnSpc>
              <a:spcBef>
                <a:spcPts val="0"/>
              </a:spcBef>
              <a:spcAft>
                <a:spcPts val="0"/>
              </a:spcAft>
              <a:buSzPts val="1400"/>
              <a:buNone/>
            </a:pPr>
            <a:r>
              <a:t/>
            </a:r>
            <a:endParaRPr>
              <a:solidFill>
                <a:srgbClr val="262627"/>
              </a:solidFill>
            </a:endParaRPr>
          </a:p>
        </p:txBody>
      </p:sp>
      <p:sp>
        <p:nvSpPr>
          <p:cNvPr id="433" name="Google Shape;433;gfca9cc2b4f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f659af9e54_0_4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gf659af9e54_0_4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02eaa391d5_3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g102eaa391d5_3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fb43c5f4f6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53" name="Google Shape;453;gfb43c5f4f6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de50163b83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1de50163b83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400">
                <a:solidFill>
                  <a:srgbClr val="262627"/>
                </a:solidFill>
              </a:rPr>
              <a:t>How to facilitate this slide:</a:t>
            </a:r>
            <a:endParaRPr b="1" sz="1400">
              <a:solidFill>
                <a:srgbClr val="262627"/>
              </a:solidFill>
            </a:endParaRPr>
          </a:p>
          <a:p>
            <a:pPr indent="0" lvl="0" marL="0" rtl="0" algn="l">
              <a:lnSpc>
                <a:spcPct val="100000"/>
              </a:lnSpc>
              <a:spcBef>
                <a:spcPts val="0"/>
              </a:spcBef>
              <a:spcAft>
                <a:spcPts val="0"/>
              </a:spcAft>
              <a:buSzPts val="1400"/>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While the course content is primarily focussed on marketing to travel to a B2C audience (selling to the traveller directly), it is worth acknowledging that many tour operators sell to agents or buyers (B2B) as a primary or important market.</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This slide explains the importance of creating online personas for B2B markets, even though they will look different from traveller market segments</a:t>
            </a:r>
            <a:endParaRPr>
              <a:solidFill>
                <a:srgbClr val="262627"/>
              </a:solidFill>
            </a:endParaRPr>
          </a:p>
          <a:p>
            <a:pPr indent="0" lvl="0" marL="0" rtl="0" algn="l">
              <a:lnSpc>
                <a:spcPct val="100000"/>
              </a:lnSpc>
              <a:spcBef>
                <a:spcPts val="0"/>
              </a:spcBef>
              <a:spcAft>
                <a:spcPts val="0"/>
              </a:spcAft>
              <a:buSzPts val="1400"/>
              <a:buNone/>
            </a:pPr>
            <a:r>
              <a:t/>
            </a:r>
            <a:endParaRPr b="1" sz="1400">
              <a:solidFill>
                <a:srgbClr val="262627"/>
              </a:solidFill>
            </a:endParaRPr>
          </a:p>
          <a:p>
            <a:pPr indent="0" lvl="0" marL="0" rtl="0" algn="l">
              <a:lnSpc>
                <a:spcPct val="100000"/>
              </a:lnSpc>
              <a:spcBef>
                <a:spcPts val="0"/>
              </a:spcBef>
              <a:spcAft>
                <a:spcPts val="0"/>
              </a:spcAft>
              <a:buSzPts val="1400"/>
              <a:buNone/>
            </a:pPr>
            <a:r>
              <a:rPr b="1" lang="en-US" sz="1400">
                <a:solidFill>
                  <a:srgbClr val="262627"/>
                </a:solidFill>
              </a:rPr>
              <a:t>Useful talking points and angles to consider:</a:t>
            </a:r>
            <a:endParaRPr b="1" sz="1400">
              <a:solidFill>
                <a:srgbClr val="262627"/>
              </a:solidFill>
            </a:endParaRPr>
          </a:p>
          <a:p>
            <a:pPr indent="0" lvl="0" marL="0" rtl="0" algn="l">
              <a:lnSpc>
                <a:spcPct val="100000"/>
              </a:lnSpc>
              <a:spcBef>
                <a:spcPts val="0"/>
              </a:spcBef>
              <a:spcAft>
                <a:spcPts val="0"/>
              </a:spcAft>
              <a:buSzPts val="1400"/>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Discuss the the differences between online personas of travellers and travel buyers.</a:t>
            </a:r>
            <a:endParaRPr/>
          </a:p>
        </p:txBody>
      </p:sp>
      <p:sp>
        <p:nvSpPr>
          <p:cNvPr id="469" name="Google Shape;469;g1de50163b83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02eaa391d5_3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g102eaa391d5_3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524a7f5bf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a template slide, and can be filled out with the facilitator(s)’s bio and photo.</a:t>
            </a:r>
            <a:endParaRPr/>
          </a:p>
        </p:txBody>
      </p:sp>
      <p:sp>
        <p:nvSpPr>
          <p:cNvPr id="192" name="Google Shape;192;g1524a7f5bf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b43c5f4f6_1_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fb43c5f4f6_1_2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010294de4d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400">
                <a:extLst>
                  <a:ext uri="http://customooxmlschemas.google.com/">
                    <go:slidesCustomData xmlns:go="http://customooxmlschemas.google.com/" textRoundtripDataId="2"/>
                  </a:ext>
                </a:extLst>
              </a:rPr>
              <a:t>How to facilitate this slide:</a:t>
            </a:r>
            <a:endParaRPr b="1" sz="1400">
              <a:extLst>
                <a:ext uri="http://customooxmlschemas.google.com/">
                  <go:slidesCustomData xmlns:go="http://customooxmlschemas.google.com/" textRoundtripDataId="3"/>
                </a:ext>
              </a:extLst>
            </a:endParaRPr>
          </a:p>
          <a:p>
            <a:pPr indent="0" lvl="0" marL="0" rtl="0" algn="l">
              <a:lnSpc>
                <a:spcPct val="100000"/>
              </a:lnSpc>
              <a:spcBef>
                <a:spcPts val="0"/>
              </a:spcBef>
              <a:spcAft>
                <a:spcPts val="0"/>
              </a:spcAft>
              <a:buSzPts val="1400"/>
              <a:buNone/>
            </a:pPr>
            <a:r>
              <a:t/>
            </a:r>
            <a:endParaRPr b="1" sz="1400">
              <a:extLst>
                <a:ext uri="http://customooxmlschemas.google.com/">
                  <go:slidesCustomData xmlns:go="http://customooxmlschemas.google.com/" textRoundtripDataId="4"/>
                </a:ext>
              </a:extLst>
            </a:endParaRPr>
          </a:p>
          <a:p>
            <a:pPr indent="-317500" lvl="0" marL="457200" rtl="0" algn="l">
              <a:lnSpc>
                <a:spcPct val="100000"/>
              </a:lnSpc>
              <a:spcBef>
                <a:spcPts val="0"/>
              </a:spcBef>
              <a:spcAft>
                <a:spcPts val="0"/>
              </a:spcAft>
              <a:buSzPts val="1400"/>
              <a:buChar char="●"/>
            </a:pPr>
            <a:r>
              <a:rPr lang="en-US">
                <a:extLst>
                  <a:ext uri="http://customooxmlschemas.google.com/">
                    <go:slidesCustomData xmlns:go="http://customooxmlschemas.google.com/" textRoundtripDataId="5"/>
                  </a:ext>
                </a:extLst>
              </a:rPr>
              <a:t>This slide introduces and explains the course outline to everyone in the room or in the online session. The purpose of the course outline slide is to assign a clear learning path for participants, and at the start of each module, to create context around where the content fits into the broader learner journey.</a:t>
            </a:r>
            <a:endParaRPr/>
          </a:p>
        </p:txBody>
      </p:sp>
      <p:sp>
        <p:nvSpPr>
          <p:cNvPr id="208" name="Google Shape;208;g1010294de4d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f95964a719_0_10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f95964a719_0_10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400">
                <a:solidFill>
                  <a:srgbClr val="262627"/>
                </a:solidFill>
                <a:extLst>
                  <a:ext uri="http://customooxmlschemas.google.com/">
                    <go:slidesCustomData xmlns:go="http://customooxmlschemas.google.com/" textRoundtripDataId="9"/>
                  </a:ext>
                </a:extLst>
              </a:rPr>
              <a:t>About this module</a:t>
            </a:r>
            <a:endParaRPr b="1" sz="1400">
              <a:solidFill>
                <a:srgbClr val="262627"/>
              </a:solidFill>
            </a:endParaRPr>
          </a:p>
          <a:p>
            <a:pPr indent="0" lvl="0" marL="0" rtl="0" algn="l">
              <a:lnSpc>
                <a:spcPct val="100000"/>
              </a:lnSpc>
              <a:spcBef>
                <a:spcPts val="0"/>
              </a:spcBef>
              <a:spcAft>
                <a:spcPts val="0"/>
              </a:spcAft>
              <a:buSzPts val="1400"/>
              <a:buNone/>
            </a:pPr>
            <a:r>
              <a:t/>
            </a:r>
            <a:endParaRPr b="1" sz="1400">
              <a:solidFill>
                <a:srgbClr val="262627"/>
              </a:solidFill>
            </a:endParaRPr>
          </a:p>
          <a:p>
            <a:pPr indent="0" lvl="0" marL="0" rtl="0" algn="l">
              <a:lnSpc>
                <a:spcPct val="100000"/>
              </a:lnSpc>
              <a:spcBef>
                <a:spcPts val="0"/>
              </a:spcBef>
              <a:spcAft>
                <a:spcPts val="0"/>
              </a:spcAft>
              <a:buSzPts val="1400"/>
              <a:buNone/>
            </a:pPr>
            <a:r>
              <a:rPr lang="en-US">
                <a:solidFill>
                  <a:srgbClr val="262627"/>
                </a:solidFill>
              </a:rPr>
              <a:t>This module explores Email as a marketing channel for tour operators. In an age of social media, live messaging and artificial intelligence, email is often seen as an irrelevant marketing channel. However, when used properly, it could still be one of the most powerful tools in a tour operator’s strategy. Key topics covered:</a:t>
            </a:r>
            <a:endParaRPr>
              <a:solidFill>
                <a:srgbClr val="262627"/>
              </a:solidFill>
            </a:endParaRPr>
          </a:p>
          <a:p>
            <a:pPr indent="0" lvl="0" marL="457200" rtl="0" algn="l">
              <a:lnSpc>
                <a:spcPct val="100000"/>
              </a:lnSpc>
              <a:spcBef>
                <a:spcPts val="0"/>
              </a:spcBef>
              <a:spcAft>
                <a:spcPts val="0"/>
              </a:spcAft>
              <a:buSzPts val="1400"/>
              <a:buNone/>
            </a:pPr>
            <a:r>
              <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Why Email marketing is still relevant</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Best practices for email marketing</a:t>
            </a:r>
            <a:endParaRPr>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Getting started with Email Marketing</a:t>
            </a:r>
            <a:endParaRPr>
              <a:solidFill>
                <a:srgbClr val="262627"/>
              </a:solidFill>
            </a:endParaRPr>
          </a:p>
          <a:p>
            <a:pPr indent="0" lvl="0" marL="0" rtl="0" algn="l">
              <a:lnSpc>
                <a:spcPct val="100000"/>
              </a:lnSpc>
              <a:spcBef>
                <a:spcPts val="0"/>
              </a:spcBef>
              <a:spcAft>
                <a:spcPts val="0"/>
              </a:spcAft>
              <a:buSzPts val="1400"/>
              <a:buNone/>
            </a:pPr>
            <a:r>
              <a:t/>
            </a:r>
            <a:endParaRPr>
              <a:solidFill>
                <a:srgbClr val="262627"/>
              </a:solidFill>
            </a:endParaRPr>
          </a:p>
          <a:p>
            <a:pPr indent="0" lvl="0" marL="0" rtl="0" algn="l">
              <a:lnSpc>
                <a:spcPct val="100000"/>
              </a:lnSpc>
              <a:spcBef>
                <a:spcPts val="0"/>
              </a:spcBef>
              <a:spcAft>
                <a:spcPts val="0"/>
              </a:spcAft>
              <a:buClr>
                <a:schemeClr val="dk1"/>
              </a:buClr>
              <a:buSzPts val="1100"/>
              <a:buFont typeface="Arial"/>
              <a:buNone/>
            </a:pPr>
            <a:r>
              <a:rPr b="1" lang="en-US" sz="1400">
                <a:solidFill>
                  <a:srgbClr val="262627"/>
                </a:solidFill>
              </a:rPr>
              <a:t>How much time to spend on this module</a:t>
            </a:r>
            <a:endParaRPr b="1" sz="1400">
              <a:solidFill>
                <a:srgbClr val="262627"/>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rgbClr val="262627"/>
              </a:solidFill>
            </a:endParaRPr>
          </a:p>
          <a:p>
            <a:pPr indent="-317500" lvl="0" marL="457200" rtl="0" algn="l">
              <a:lnSpc>
                <a:spcPct val="100000"/>
              </a:lnSpc>
              <a:spcBef>
                <a:spcPts val="0"/>
              </a:spcBef>
              <a:spcAft>
                <a:spcPts val="0"/>
              </a:spcAft>
              <a:buClr>
                <a:srgbClr val="262627"/>
              </a:buClr>
              <a:buSzPts val="1400"/>
              <a:buChar char="●"/>
            </a:pPr>
            <a:r>
              <a:rPr lang="en-US">
                <a:solidFill>
                  <a:srgbClr val="262627"/>
                </a:solidFill>
              </a:rPr>
              <a:t>Allow 45-60 minutes for facilitation and discussion, excluding the assignment at the end of the module.</a:t>
            </a:r>
            <a:endParaRPr>
              <a:solidFill>
                <a:srgbClr val="262627"/>
              </a:solidFill>
            </a:endParaRPr>
          </a:p>
        </p:txBody>
      </p:sp>
      <p:sp>
        <p:nvSpPr>
          <p:cNvPr id="242" name="Google Shape;242;gf95964a719_0_10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20dd188736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20dd188736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220dd188736_0_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cb60a804cc_0_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cb60a804cc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02eaa391d5_3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300"/>
              <a:t>How to facilitate this session:</a:t>
            </a:r>
            <a:endParaRPr b="1" sz="1300"/>
          </a:p>
          <a:p>
            <a:pPr indent="0" lvl="0" marL="0" rtl="0" algn="l">
              <a:lnSpc>
                <a:spcPct val="100000"/>
              </a:lnSpc>
              <a:spcBef>
                <a:spcPts val="0"/>
              </a:spcBef>
              <a:spcAft>
                <a:spcPts val="0"/>
              </a:spcAft>
              <a:buClr>
                <a:schemeClr val="dk1"/>
              </a:buClr>
              <a:buSzPts val="1100"/>
              <a:buFont typeface="Arial"/>
              <a:buNone/>
            </a:pPr>
            <a:r>
              <a:t/>
            </a:r>
            <a:endParaRPr/>
          </a:p>
          <a:p>
            <a:pPr indent="-317500" lvl="0" marL="457200" rtl="0" algn="l">
              <a:lnSpc>
                <a:spcPct val="100000"/>
              </a:lnSpc>
              <a:spcBef>
                <a:spcPts val="0"/>
              </a:spcBef>
              <a:spcAft>
                <a:spcPts val="0"/>
              </a:spcAft>
              <a:buSzPts val="1400"/>
              <a:buChar char="●"/>
            </a:pPr>
            <a:r>
              <a:rPr lang="en-US"/>
              <a:t>Although some people view email marketing as outdated, or too technical, this module gives an overview of some of its unique features.</a:t>
            </a:r>
            <a:endParaRPr/>
          </a:p>
        </p:txBody>
      </p:sp>
      <p:sp>
        <p:nvSpPr>
          <p:cNvPr id="297" name="Google Shape;297;g102eaa391d5_3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4" name="Shape 14"/>
        <p:cNvGrpSpPr/>
        <p:nvPr/>
      </p:nvGrpSpPr>
      <p:grpSpPr>
        <a:xfrm>
          <a:off x="0" y="0"/>
          <a:ext cx="0" cy="0"/>
          <a:chOff x="0" y="0"/>
          <a:chExt cx="0" cy="0"/>
        </a:xfrm>
      </p:grpSpPr>
      <p:sp>
        <p:nvSpPr>
          <p:cNvPr id="15" name="Google Shape;15;p102"/>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Slide">
  <p:cSld name="26_Title Slide">
    <p:spTree>
      <p:nvGrpSpPr>
        <p:cNvPr id="40" name="Shape 40"/>
        <p:cNvGrpSpPr/>
        <p:nvPr/>
      </p:nvGrpSpPr>
      <p:grpSpPr>
        <a:xfrm>
          <a:off x="0" y="0"/>
          <a:ext cx="0" cy="0"/>
          <a:chOff x="0" y="0"/>
          <a:chExt cx="0" cy="0"/>
        </a:xfrm>
      </p:grpSpPr>
      <p:sp>
        <p:nvSpPr>
          <p:cNvPr id="41" name="Google Shape;41;p124"/>
          <p:cNvSpPr/>
          <p:nvPr/>
        </p:nvSpPr>
        <p:spPr>
          <a:xfrm>
            <a:off x="0" y="0"/>
            <a:ext cx="12192000" cy="30968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
        <p:nvSpPr>
          <p:cNvPr id="42" name="Google Shape;42;p124"/>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5600"/>
              <a:buFont typeface="Inter Black"/>
              <a:buNone/>
              <a:defRPr sz="5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24"/>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
                                        </p:tgtEl>
                                        <p:attrNameLst>
                                          <p:attrName>style.visibility</p:attrName>
                                        </p:attrNameLst>
                                      </p:cBhvr>
                                      <p:to>
                                        <p:strVal val="visible"/>
                                      </p:to>
                                    </p:set>
                                    <p:animEffect filter="fade" transition="in">
                                      <p:cBhvr>
                                        <p:cTn dur="1500"/>
                                        <p:tgtEl>
                                          <p:spTgt spid="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44" name="Shape 44"/>
        <p:cNvGrpSpPr/>
        <p:nvPr/>
      </p:nvGrpSpPr>
      <p:grpSpPr>
        <a:xfrm>
          <a:off x="0" y="0"/>
          <a:ext cx="0" cy="0"/>
          <a:chOff x="0" y="0"/>
          <a:chExt cx="0" cy="0"/>
        </a:xfrm>
      </p:grpSpPr>
      <p:sp>
        <p:nvSpPr>
          <p:cNvPr id="45" name="Google Shape;45;p131"/>
          <p:cNvSpPr/>
          <p:nvPr>
            <p:ph idx="2" type="pic"/>
          </p:nvPr>
        </p:nvSpPr>
        <p:spPr>
          <a:xfrm>
            <a:off x="5286375" y="2257425"/>
            <a:ext cx="6219825" cy="3681182"/>
          </a:xfrm>
          <a:prstGeom prst="roundRect">
            <a:avLst>
              <a:gd fmla="val 3804" name="adj"/>
            </a:avLst>
          </a:prstGeom>
          <a:solidFill>
            <a:srgbClr val="FFE8CB"/>
          </a:solidFill>
          <a:ln>
            <a:noFill/>
          </a:ln>
        </p:spPr>
      </p:sp>
      <p:sp>
        <p:nvSpPr>
          <p:cNvPr id="46" name="Google Shape;46;p131"/>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1"/>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131"/>
          <p:cNvSpPr/>
          <p:nvPr/>
        </p:nvSpPr>
        <p:spPr>
          <a:xfrm>
            <a:off x="5276850" y="2257194"/>
            <a:ext cx="6219825" cy="3681413"/>
          </a:xfrm>
          <a:prstGeom prst="roundRect">
            <a:avLst>
              <a:gd fmla="val 4189" name="adj"/>
            </a:avLst>
          </a:prstGeom>
          <a:noFill/>
          <a:ln cap="flat" cmpd="sng" w="508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1500"/>
                                        <p:tgtEl>
                                          <p:spTgt spid="46"/>
                                        </p:tgtEl>
                                      </p:cBhvr>
                                    </p:animEffect>
                                  </p:childTnLst>
                                </p:cTn>
                              </p:par>
                              <p:par>
                                <p:cTn fill="hold" nodeType="withEffect" presetClass="entr" presetID="10" presetSubtype="0">
                                  <p:stCondLst>
                                    <p:cond delay="3400"/>
                                  </p:stCondLst>
                                  <p:childTnLst>
                                    <p:set>
                                      <p:cBhvr>
                                        <p:cTn dur="1" fill="hold">
                                          <p:stCondLst>
                                            <p:cond delay="0"/>
                                          </p:stCondLst>
                                        </p:cTn>
                                        <p:tgtEl>
                                          <p:spTgt spid="48"/>
                                        </p:tgtEl>
                                        <p:attrNameLst>
                                          <p:attrName>style.visibility</p:attrName>
                                        </p:attrNameLst>
                                      </p:cBhvr>
                                      <p:to>
                                        <p:strVal val="visible"/>
                                      </p:to>
                                    </p:set>
                                    <p:animEffect filter="fade" transition="in">
                                      <p:cBhvr>
                                        <p:cTn dur="1500"/>
                                        <p:tgtEl>
                                          <p:spTgt spid="48"/>
                                        </p:tgtEl>
                                      </p:cBhvr>
                                    </p:animEffect>
                                  </p:childTnLst>
                                </p:cTn>
                              </p:par>
                              <p:par>
                                <p:cTn fill="hold" nodeType="withEffect" presetClass="entr" presetID="10" presetSubtype="0">
                                  <p:stCondLst>
                                    <p:cond delay="2600"/>
                                  </p:stCondLst>
                                  <p:childTnLst>
                                    <p:set>
                                      <p:cBhvr>
                                        <p:cTn dur="1" fill="hold">
                                          <p:stCondLst>
                                            <p:cond delay="0"/>
                                          </p:stCondLst>
                                        </p:cTn>
                                        <p:tgtEl>
                                          <p:spTgt spid="45"/>
                                        </p:tgtEl>
                                        <p:attrNameLst>
                                          <p:attrName>style.visibility</p:attrName>
                                        </p:attrNameLst>
                                      </p:cBhvr>
                                      <p:to>
                                        <p:strVal val="visible"/>
                                      </p:to>
                                    </p:set>
                                    <p:animEffect filter="fade" transition="in">
                                      <p:cBhvr>
                                        <p:cTn dur="1500"/>
                                        <p:tgtEl>
                                          <p:spTgt spid="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Title Slide">
  <p:cSld name="36_Title Slide">
    <p:spTree>
      <p:nvGrpSpPr>
        <p:cNvPr id="49" name="Shape 49"/>
        <p:cNvGrpSpPr/>
        <p:nvPr/>
      </p:nvGrpSpPr>
      <p:grpSpPr>
        <a:xfrm>
          <a:off x="0" y="0"/>
          <a:ext cx="0" cy="0"/>
          <a:chOff x="0" y="0"/>
          <a:chExt cx="0" cy="0"/>
        </a:xfrm>
      </p:grpSpPr>
      <p:sp>
        <p:nvSpPr>
          <p:cNvPr id="50" name="Google Shape;50;p118"/>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118"/>
          <p:cNvSpPr/>
          <p:nvPr/>
        </p:nvSpPr>
        <p:spPr>
          <a:xfrm>
            <a:off x="874713" y="1049697"/>
            <a:ext cx="10621962" cy="4758606"/>
          </a:xfrm>
          <a:prstGeom prst="roundRect">
            <a:avLst>
              <a:gd fmla="val 2416"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Poppins"/>
              <a:buNone/>
            </a:pPr>
            <a:r>
              <a:t/>
            </a:r>
            <a:endParaRPr b="1" i="0" sz="3000" u="none" cap="none" strike="noStrike">
              <a:solidFill>
                <a:srgbClr val="000000"/>
              </a:solidFill>
              <a:latin typeface="Arial"/>
              <a:ea typeface="Arial"/>
              <a:cs typeface="Arial"/>
              <a:sym typeface="Arial"/>
            </a:endParaRPr>
          </a:p>
        </p:txBody>
      </p:sp>
      <p:sp>
        <p:nvSpPr>
          <p:cNvPr id="52" name="Google Shape;52;p118"/>
          <p:cNvSpPr/>
          <p:nvPr>
            <p:ph idx="2" type="pic"/>
          </p:nvPr>
        </p:nvSpPr>
        <p:spPr>
          <a:xfrm>
            <a:off x="874713" y="1049697"/>
            <a:ext cx="4129994" cy="4758606"/>
          </a:xfrm>
          <a:prstGeom prst="roundRect">
            <a:avLst>
              <a:gd fmla="val 2652"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2000"/>
                                        <p:tgtEl>
                                          <p:spTgt spid="5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600"/>
                                  </p:stCondLst>
                                  <p:childTnLst>
                                    <p:set>
                                      <p:cBhvr>
                                        <p:cTn dur="1" fill="hold">
                                          <p:stCondLst>
                                            <p:cond delay="0"/>
                                          </p:stCondLst>
                                        </p:cTn>
                                        <p:tgtEl>
                                          <p:spTgt spid="52"/>
                                        </p:tgtEl>
                                        <p:attrNameLst>
                                          <p:attrName>style.visibility</p:attrName>
                                        </p:attrNameLst>
                                      </p:cBhvr>
                                      <p:to>
                                        <p:strVal val="visible"/>
                                      </p:to>
                                    </p:set>
                                    <p:animEffect filter="fade" transition="in">
                                      <p:cBhvr>
                                        <p:cTn dur="1500"/>
                                        <p:tgtEl>
                                          <p:spTgt spid="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Slide">
  <p:cSld name="18_Title Slide">
    <p:spTree>
      <p:nvGrpSpPr>
        <p:cNvPr id="53" name="Shape 53"/>
        <p:cNvGrpSpPr/>
        <p:nvPr/>
      </p:nvGrpSpPr>
      <p:grpSpPr>
        <a:xfrm>
          <a:off x="0" y="0"/>
          <a:ext cx="0" cy="0"/>
          <a:chOff x="0" y="0"/>
          <a:chExt cx="0" cy="0"/>
        </a:xfrm>
      </p:grpSpPr>
      <p:sp>
        <p:nvSpPr>
          <p:cNvPr id="54" name="Google Shape;54;p125"/>
          <p:cNvSpPr/>
          <p:nvPr/>
        </p:nvSpPr>
        <p:spPr>
          <a:xfrm>
            <a:off x="0" y="0"/>
            <a:ext cx="12192000" cy="33242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
        <p:nvSpPr>
          <p:cNvPr id="55" name="Google Shape;55;p125"/>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125"/>
          <p:cNvSpPr/>
          <p:nvPr>
            <p:ph idx="2" type="pic"/>
          </p:nvPr>
        </p:nvSpPr>
        <p:spPr>
          <a:xfrm>
            <a:off x="6400801" y="352426"/>
            <a:ext cx="4200524" cy="5455878"/>
          </a:xfrm>
          <a:prstGeom prst="rect">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250"/>
                                  </p:stCondLst>
                                  <p:childTnLst>
                                    <p:set>
                                      <p:cBhvr>
                                        <p:cTn dur="1" fill="hold">
                                          <p:stCondLst>
                                            <p:cond delay="0"/>
                                          </p:stCondLst>
                                        </p:cTn>
                                        <p:tgtEl>
                                          <p:spTgt spid="56"/>
                                        </p:tgtEl>
                                        <p:attrNameLst>
                                          <p:attrName>style.visibility</p:attrName>
                                        </p:attrNameLst>
                                      </p:cBhvr>
                                      <p:to>
                                        <p:strVal val="visible"/>
                                      </p:to>
                                    </p:set>
                                    <p:animEffect filter="fade" transition="in">
                                      <p:cBhvr>
                                        <p:cTn dur="15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spTree>
      <p:nvGrpSpPr>
        <p:cNvPr id="57" name="Shape 57"/>
        <p:cNvGrpSpPr/>
        <p:nvPr/>
      </p:nvGrpSpPr>
      <p:grpSpPr>
        <a:xfrm>
          <a:off x="0" y="0"/>
          <a:ext cx="0" cy="0"/>
          <a:chOff x="0" y="0"/>
          <a:chExt cx="0" cy="0"/>
        </a:xfrm>
      </p:grpSpPr>
      <p:sp>
        <p:nvSpPr>
          <p:cNvPr id="58" name="Google Shape;58;p128"/>
          <p:cNvSpPr/>
          <p:nvPr>
            <p:ph idx="2" type="pic"/>
          </p:nvPr>
        </p:nvSpPr>
        <p:spPr>
          <a:xfrm>
            <a:off x="0" y="-1"/>
            <a:ext cx="12192000" cy="3324225"/>
          </a:xfrm>
          <a:prstGeom prst="round2SameRect">
            <a:avLst>
              <a:gd fmla="val 3301" name="adj1"/>
              <a:gd fmla="val 0" name="adj2"/>
            </a:avLst>
          </a:prstGeom>
          <a:solidFill>
            <a:srgbClr val="FFE8CB"/>
          </a:solidFill>
          <a:ln>
            <a:noFill/>
          </a:ln>
        </p:spPr>
      </p:sp>
      <p:sp>
        <p:nvSpPr>
          <p:cNvPr id="59" name="Google Shape;59;p128"/>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128"/>
          <p:cNvSpPr/>
          <p:nvPr>
            <p:ph idx="3" type="pic"/>
          </p:nvPr>
        </p:nvSpPr>
        <p:spPr>
          <a:xfrm>
            <a:off x="4723849" y="352425"/>
            <a:ext cx="2744301" cy="2971799"/>
          </a:xfrm>
          <a:prstGeom prst="rect">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500"/>
                                        <p:tgtEl>
                                          <p:spTgt spid="58"/>
                                        </p:tgtEl>
                                      </p:cBhvr>
                                    </p:animEffect>
                                  </p:childTnLst>
                                </p:cTn>
                              </p:par>
                              <p:par>
                                <p:cTn fill="hold" nodeType="withEffect" presetClass="entr" presetID="10" presetSubtype="0">
                                  <p:stCondLst>
                                    <p:cond delay="1700"/>
                                  </p:stCondLst>
                                  <p:childTnLst>
                                    <p:set>
                                      <p:cBhvr>
                                        <p:cTn dur="1" fill="hold">
                                          <p:stCondLst>
                                            <p:cond delay="0"/>
                                          </p:stCondLst>
                                        </p:cTn>
                                        <p:tgtEl>
                                          <p:spTgt spid="60"/>
                                        </p:tgtEl>
                                        <p:attrNameLst>
                                          <p:attrName>style.visibility</p:attrName>
                                        </p:attrNameLst>
                                      </p:cBhvr>
                                      <p:to>
                                        <p:strVal val="visible"/>
                                      </p:to>
                                    </p:set>
                                    <p:animEffect filter="fade" transition="in">
                                      <p:cBhvr>
                                        <p:cTn dur="125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61" name="Shape 61"/>
        <p:cNvGrpSpPr/>
        <p:nvPr/>
      </p:nvGrpSpPr>
      <p:grpSpPr>
        <a:xfrm>
          <a:off x="0" y="0"/>
          <a:ext cx="0" cy="0"/>
          <a:chOff x="0" y="0"/>
          <a:chExt cx="0" cy="0"/>
        </a:xfrm>
      </p:grpSpPr>
      <p:sp>
        <p:nvSpPr>
          <p:cNvPr id="62" name="Google Shape;62;p105"/>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105"/>
          <p:cNvSpPr/>
          <p:nvPr>
            <p:ph idx="2" type="pic"/>
          </p:nvPr>
        </p:nvSpPr>
        <p:spPr>
          <a:xfrm>
            <a:off x="0" y="0"/>
            <a:ext cx="12192000" cy="2095500"/>
          </a:xfrm>
          <a:prstGeom prst="round2SameRect">
            <a:avLst>
              <a:gd fmla="val 3301" name="adj1"/>
              <a:gd fmla="val 0" name="adj2"/>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5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64" name="Shape 64"/>
        <p:cNvGrpSpPr/>
        <p:nvPr/>
      </p:nvGrpSpPr>
      <p:grpSpPr>
        <a:xfrm>
          <a:off x="0" y="0"/>
          <a:ext cx="0" cy="0"/>
          <a:chOff x="0" y="0"/>
          <a:chExt cx="0" cy="0"/>
        </a:xfrm>
      </p:grpSpPr>
      <p:sp>
        <p:nvSpPr>
          <p:cNvPr id="65" name="Google Shape;65;p107"/>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107"/>
          <p:cNvSpPr/>
          <p:nvPr>
            <p:ph idx="2" type="pic"/>
          </p:nvPr>
        </p:nvSpPr>
        <p:spPr>
          <a:xfrm>
            <a:off x="6696075" y="-1"/>
            <a:ext cx="3657600" cy="6858001"/>
          </a:xfrm>
          <a:prstGeom prst="rect">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66"/>
                                        </p:tgtEl>
                                        <p:attrNameLst>
                                          <p:attrName>style.visibility</p:attrName>
                                        </p:attrNameLst>
                                      </p:cBhvr>
                                      <p:to>
                                        <p:strVal val="visible"/>
                                      </p:to>
                                    </p:set>
                                    <p:animEffect filter="fade" transition="in">
                                      <p:cBhvr>
                                        <p:cTn dur="15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67" name="Shape 67"/>
        <p:cNvGrpSpPr/>
        <p:nvPr/>
      </p:nvGrpSpPr>
      <p:grpSpPr>
        <a:xfrm>
          <a:off x="0" y="0"/>
          <a:ext cx="0" cy="0"/>
          <a:chOff x="0" y="0"/>
          <a:chExt cx="0" cy="0"/>
        </a:xfrm>
      </p:grpSpPr>
      <p:sp>
        <p:nvSpPr>
          <p:cNvPr id="68" name="Google Shape;68;p108"/>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108"/>
          <p:cNvSpPr/>
          <p:nvPr>
            <p:ph idx="2" type="pic"/>
          </p:nvPr>
        </p:nvSpPr>
        <p:spPr>
          <a:xfrm>
            <a:off x="4602924" y="1390650"/>
            <a:ext cx="402408" cy="402408"/>
          </a:xfrm>
          <a:prstGeom prst="ellipse">
            <a:avLst/>
          </a:prstGeom>
          <a:solidFill>
            <a:srgbClr val="FFE8CB"/>
          </a:solidFill>
          <a:ln>
            <a:noFill/>
          </a:ln>
        </p:spPr>
      </p:sp>
      <p:sp>
        <p:nvSpPr>
          <p:cNvPr id="70" name="Google Shape;70;p108"/>
          <p:cNvSpPr/>
          <p:nvPr>
            <p:ph idx="3" type="pic"/>
          </p:nvPr>
        </p:nvSpPr>
        <p:spPr>
          <a:xfrm>
            <a:off x="10236284" y="1788027"/>
            <a:ext cx="402408" cy="402408"/>
          </a:xfrm>
          <a:prstGeom prst="ellipse">
            <a:avLst/>
          </a:prstGeom>
          <a:solidFill>
            <a:srgbClr val="FFE8CB"/>
          </a:solidFill>
          <a:ln>
            <a:noFill/>
          </a:ln>
        </p:spPr>
      </p:sp>
      <p:sp>
        <p:nvSpPr>
          <p:cNvPr id="71" name="Google Shape;71;p108"/>
          <p:cNvSpPr/>
          <p:nvPr>
            <p:ph idx="4" type="pic"/>
          </p:nvPr>
        </p:nvSpPr>
        <p:spPr>
          <a:xfrm>
            <a:off x="9671195" y="5106012"/>
            <a:ext cx="402408" cy="402408"/>
          </a:xfrm>
          <a:prstGeom prst="ellipse">
            <a:avLst/>
          </a:prstGeom>
          <a:solidFill>
            <a:srgbClr val="FFE8CB"/>
          </a:solidFill>
          <a:ln>
            <a:noFill/>
          </a:ln>
        </p:spPr>
      </p:sp>
      <p:sp>
        <p:nvSpPr>
          <p:cNvPr id="72" name="Google Shape;72;p108"/>
          <p:cNvSpPr/>
          <p:nvPr>
            <p:ph idx="5" type="pic"/>
          </p:nvPr>
        </p:nvSpPr>
        <p:spPr>
          <a:xfrm>
            <a:off x="3301967" y="4419894"/>
            <a:ext cx="402408" cy="402408"/>
          </a:xfrm>
          <a:prstGeom prst="ellipse">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00"/>
                                  </p:stCondLst>
                                  <p:childTnLst>
                                    <p:set>
                                      <p:cBhvr>
                                        <p:cTn dur="1" fill="hold">
                                          <p:stCondLst>
                                            <p:cond delay="0"/>
                                          </p:stCondLst>
                                        </p:cTn>
                                        <p:tgtEl>
                                          <p:spTgt spid="70"/>
                                        </p:tgtEl>
                                        <p:attrNameLst>
                                          <p:attrName>style.visibility</p:attrName>
                                        </p:attrNameLst>
                                      </p:cBhvr>
                                      <p:to>
                                        <p:strVal val="visible"/>
                                      </p:to>
                                    </p:set>
                                    <p:animEffect filter="fade" transition="in">
                                      <p:cBhvr>
                                        <p:cTn dur="1250"/>
                                        <p:tgtEl>
                                          <p:spTgt spid="70"/>
                                        </p:tgtEl>
                                      </p:cBhvr>
                                    </p:animEffect>
                                  </p:childTnLst>
                                </p:cTn>
                              </p:par>
                              <p:par>
                                <p:cTn fill="hold" nodeType="withEffect" presetClass="entr" presetID="10" presetSubtype="0">
                                  <p:stCondLst>
                                    <p:cond delay="2000"/>
                                  </p:stCondLst>
                                  <p:childTnLst>
                                    <p:set>
                                      <p:cBhvr>
                                        <p:cTn dur="1" fill="hold">
                                          <p:stCondLst>
                                            <p:cond delay="0"/>
                                          </p:stCondLst>
                                        </p:cTn>
                                        <p:tgtEl>
                                          <p:spTgt spid="69"/>
                                        </p:tgtEl>
                                        <p:attrNameLst>
                                          <p:attrName>style.visibility</p:attrName>
                                        </p:attrNameLst>
                                      </p:cBhvr>
                                      <p:to>
                                        <p:strVal val="visible"/>
                                      </p:to>
                                    </p:set>
                                    <p:animEffect filter="fade" transition="in">
                                      <p:cBhvr>
                                        <p:cTn dur="1250"/>
                                        <p:tgtEl>
                                          <p:spTgt spid="69"/>
                                        </p:tgtEl>
                                      </p:cBhvr>
                                    </p:animEffect>
                                  </p:childTnLst>
                                </p:cTn>
                              </p:par>
                              <p:par>
                                <p:cTn fill="hold" nodeType="withEffect" presetClass="entr" presetID="10" presetSubtype="0">
                                  <p:stCondLst>
                                    <p:cond delay="2800"/>
                                  </p:stCondLst>
                                  <p:childTnLst>
                                    <p:set>
                                      <p:cBhvr>
                                        <p:cTn dur="1" fill="hold">
                                          <p:stCondLst>
                                            <p:cond delay="0"/>
                                          </p:stCondLst>
                                        </p:cTn>
                                        <p:tgtEl>
                                          <p:spTgt spid="71"/>
                                        </p:tgtEl>
                                        <p:attrNameLst>
                                          <p:attrName>style.visibility</p:attrName>
                                        </p:attrNameLst>
                                      </p:cBhvr>
                                      <p:to>
                                        <p:strVal val="visible"/>
                                      </p:to>
                                    </p:set>
                                    <p:animEffect filter="fade" transition="in">
                                      <p:cBhvr>
                                        <p:cTn dur="1250"/>
                                        <p:tgtEl>
                                          <p:spTgt spid="71"/>
                                        </p:tgtEl>
                                      </p:cBhvr>
                                    </p:animEffect>
                                  </p:childTnLst>
                                </p:cTn>
                              </p:par>
                              <p:par>
                                <p:cTn fill="hold" nodeType="withEffect" presetClass="entr" presetID="10" presetSubtype="0">
                                  <p:stCondLst>
                                    <p:cond delay="1300"/>
                                  </p:stCondLst>
                                  <p:childTnLst>
                                    <p:set>
                                      <p:cBhvr>
                                        <p:cTn dur="1" fill="hold">
                                          <p:stCondLst>
                                            <p:cond delay="0"/>
                                          </p:stCondLst>
                                        </p:cTn>
                                        <p:tgtEl>
                                          <p:spTgt spid="72"/>
                                        </p:tgtEl>
                                        <p:attrNameLst>
                                          <p:attrName>style.visibility</p:attrName>
                                        </p:attrNameLst>
                                      </p:cBhvr>
                                      <p:to>
                                        <p:strVal val="visible"/>
                                      </p:to>
                                    </p:set>
                                    <p:animEffect filter="fade" transition="in">
                                      <p:cBhvr>
                                        <p:cTn dur="125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spTree>
      <p:nvGrpSpPr>
        <p:cNvPr id="73" name="Shape 73"/>
        <p:cNvGrpSpPr/>
        <p:nvPr/>
      </p:nvGrpSpPr>
      <p:grpSpPr>
        <a:xfrm>
          <a:off x="0" y="0"/>
          <a:ext cx="0" cy="0"/>
          <a:chOff x="0" y="0"/>
          <a:chExt cx="0" cy="0"/>
        </a:xfrm>
      </p:grpSpPr>
      <p:sp>
        <p:nvSpPr>
          <p:cNvPr id="74" name="Google Shape;74;p110"/>
          <p:cNvSpPr/>
          <p:nvPr>
            <p:ph idx="2" type="pic"/>
          </p:nvPr>
        </p:nvSpPr>
        <p:spPr>
          <a:xfrm>
            <a:off x="6180364" y="704850"/>
            <a:ext cx="6659336" cy="5191125"/>
          </a:xfrm>
          <a:prstGeom prst="roundRect">
            <a:avLst>
              <a:gd fmla="val 2822" name="adj"/>
            </a:avLst>
          </a:prstGeom>
          <a:solidFill>
            <a:srgbClr val="FFE8CB"/>
          </a:solidFill>
          <a:ln>
            <a:noFill/>
          </a:ln>
        </p:spPr>
      </p:sp>
      <p:sp>
        <p:nvSpPr>
          <p:cNvPr id="75" name="Google Shape;75;p110"/>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11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2000"/>
                                        <p:tgtEl>
                                          <p:spTgt spid="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itle Slide">
  <p:cSld name="27_Title Slide">
    <p:spTree>
      <p:nvGrpSpPr>
        <p:cNvPr id="76" name="Shape 76"/>
        <p:cNvGrpSpPr/>
        <p:nvPr/>
      </p:nvGrpSpPr>
      <p:grpSpPr>
        <a:xfrm>
          <a:off x="0" y="0"/>
          <a:ext cx="0" cy="0"/>
          <a:chOff x="0" y="0"/>
          <a:chExt cx="0" cy="0"/>
        </a:xfrm>
      </p:grpSpPr>
      <p:sp>
        <p:nvSpPr>
          <p:cNvPr id="77" name="Google Shape;77;p112"/>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112"/>
          <p:cNvSpPr/>
          <p:nvPr>
            <p:ph idx="2" type="pic"/>
          </p:nvPr>
        </p:nvSpPr>
        <p:spPr>
          <a:xfrm>
            <a:off x="2235370" y="3158981"/>
            <a:ext cx="1893128" cy="2649321"/>
          </a:xfrm>
          <a:prstGeom prst="rect">
            <a:avLst/>
          </a:prstGeom>
          <a:solidFill>
            <a:srgbClr val="FFE8CB"/>
          </a:solidFill>
          <a:ln>
            <a:noFill/>
          </a:ln>
        </p:spPr>
      </p:sp>
      <p:sp>
        <p:nvSpPr>
          <p:cNvPr id="79" name="Google Shape;79;p112"/>
          <p:cNvSpPr/>
          <p:nvPr>
            <p:ph idx="3" type="pic"/>
          </p:nvPr>
        </p:nvSpPr>
        <p:spPr>
          <a:xfrm>
            <a:off x="7915058" y="3158981"/>
            <a:ext cx="1893128" cy="2649321"/>
          </a:xfrm>
          <a:prstGeom prst="rect">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78"/>
                                        </p:tgtEl>
                                        <p:attrNameLst>
                                          <p:attrName>style.visibility</p:attrName>
                                        </p:attrNameLst>
                                      </p:cBhvr>
                                      <p:to>
                                        <p:strVal val="visible"/>
                                      </p:to>
                                    </p:set>
                                    <p:animEffect filter="fade" transition="in">
                                      <p:cBhvr>
                                        <p:cTn dur="1500"/>
                                        <p:tgtEl>
                                          <p:spTgt spid="78"/>
                                        </p:tgtEl>
                                      </p:cBhvr>
                                    </p:animEffect>
                                  </p:childTnLst>
                                </p:cTn>
                              </p:par>
                              <p:par>
                                <p:cTn fill="hold" nodeType="withEffect" presetClass="entr" presetID="10" presetSubtype="0">
                                  <p:stCondLst>
                                    <p:cond delay="3000"/>
                                  </p:stCondLst>
                                  <p:childTnLst>
                                    <p:set>
                                      <p:cBhvr>
                                        <p:cTn dur="1" fill="hold">
                                          <p:stCondLst>
                                            <p:cond delay="0"/>
                                          </p:stCondLst>
                                        </p:cTn>
                                        <p:tgtEl>
                                          <p:spTgt spid="79"/>
                                        </p:tgtEl>
                                        <p:attrNameLst>
                                          <p:attrName>style.visibility</p:attrName>
                                        </p:attrNameLst>
                                      </p:cBhvr>
                                      <p:to>
                                        <p:strVal val="visible"/>
                                      </p:to>
                                    </p:set>
                                    <p:animEffect filter="fade" transition="in">
                                      <p:cBhvr>
                                        <p:cTn dur="15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itle Slide">
  <p:cSld name="29_Title Slide">
    <p:spTree>
      <p:nvGrpSpPr>
        <p:cNvPr id="16" name="Shape 16"/>
        <p:cNvGrpSpPr/>
        <p:nvPr/>
      </p:nvGrpSpPr>
      <p:grpSpPr>
        <a:xfrm>
          <a:off x="0" y="0"/>
          <a:ext cx="0" cy="0"/>
          <a:chOff x="0" y="0"/>
          <a:chExt cx="0" cy="0"/>
        </a:xfrm>
      </p:grpSpPr>
      <p:sp>
        <p:nvSpPr>
          <p:cNvPr id="17" name="Google Shape;17;p114"/>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114"/>
          <p:cNvSpPr/>
          <p:nvPr>
            <p:ph idx="2" type="pic"/>
          </p:nvPr>
        </p:nvSpPr>
        <p:spPr>
          <a:xfrm>
            <a:off x="6958726" y="929268"/>
            <a:ext cx="3382172" cy="4958575"/>
          </a:xfrm>
          <a:prstGeom prst="roundRect">
            <a:avLst>
              <a:gd fmla="val 4291"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8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750"/>
                                        <p:tgtEl>
                                          <p:spTgt spid="1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itle Slide">
  <p:cSld name="28_Title Slide">
    <p:spTree>
      <p:nvGrpSpPr>
        <p:cNvPr id="80" name="Shape 80"/>
        <p:cNvGrpSpPr/>
        <p:nvPr/>
      </p:nvGrpSpPr>
      <p:grpSpPr>
        <a:xfrm>
          <a:off x="0" y="0"/>
          <a:ext cx="0" cy="0"/>
          <a:chOff x="0" y="0"/>
          <a:chExt cx="0" cy="0"/>
        </a:xfrm>
      </p:grpSpPr>
      <p:sp>
        <p:nvSpPr>
          <p:cNvPr id="81" name="Google Shape;81;p113"/>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113"/>
          <p:cNvSpPr/>
          <p:nvPr>
            <p:ph idx="2" type="pic"/>
          </p:nvPr>
        </p:nvSpPr>
        <p:spPr>
          <a:xfrm>
            <a:off x="1360815" y="3447960"/>
            <a:ext cx="2934231" cy="1924049"/>
          </a:xfrm>
          <a:prstGeom prst="roundRect">
            <a:avLst>
              <a:gd fmla="val 4291"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180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750"/>
                                        <p:tgtEl>
                                          <p:spTgt spid="8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itle Slide">
  <p:cSld name="30_Title Slide">
    <p:spTree>
      <p:nvGrpSpPr>
        <p:cNvPr id="83" name="Shape 83"/>
        <p:cNvGrpSpPr/>
        <p:nvPr/>
      </p:nvGrpSpPr>
      <p:grpSpPr>
        <a:xfrm>
          <a:off x="0" y="0"/>
          <a:ext cx="0" cy="0"/>
          <a:chOff x="0" y="0"/>
          <a:chExt cx="0" cy="0"/>
        </a:xfrm>
      </p:grpSpPr>
      <p:sp>
        <p:nvSpPr>
          <p:cNvPr id="84" name="Google Shape;84;p115"/>
          <p:cNvSpPr txBox="1"/>
          <p:nvPr>
            <p:ph type="ctrTitle"/>
          </p:nvPr>
        </p:nvSpPr>
        <p:spPr>
          <a:xfrm>
            <a:off x="874713" y="986624"/>
            <a:ext cx="913908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15"/>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115"/>
          <p:cNvSpPr/>
          <p:nvPr>
            <p:ph idx="2" type="pic"/>
          </p:nvPr>
        </p:nvSpPr>
        <p:spPr>
          <a:xfrm>
            <a:off x="1420914" y="2641862"/>
            <a:ext cx="689020" cy="707785"/>
          </a:xfrm>
          <a:prstGeom prst="roundRect">
            <a:avLst>
              <a:gd fmla="val 50000" name="adj"/>
            </a:avLst>
          </a:prstGeom>
          <a:solidFill>
            <a:srgbClr val="FFE8CB"/>
          </a:solidFill>
          <a:ln>
            <a:noFill/>
          </a:ln>
        </p:spPr>
      </p:sp>
      <p:sp>
        <p:nvSpPr>
          <p:cNvPr id="87" name="Google Shape;87;p115"/>
          <p:cNvSpPr/>
          <p:nvPr>
            <p:ph idx="3" type="pic"/>
          </p:nvPr>
        </p:nvSpPr>
        <p:spPr>
          <a:xfrm>
            <a:off x="6907314" y="2641862"/>
            <a:ext cx="689020" cy="707785"/>
          </a:xfrm>
          <a:prstGeom prst="roundRect">
            <a:avLst>
              <a:gd fmla="val 50000"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500"/>
                                        <p:tgtEl>
                                          <p:spTgt spid="8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60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par>
                                <p:cTn fill="hold" nodeType="withEffect" presetClass="entr" presetID="10" presetSubtype="0">
                                  <p:stCondLst>
                                    <p:cond delay="230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Title Slide">
  <p:cSld name="33_Title Slide">
    <p:spTree>
      <p:nvGrpSpPr>
        <p:cNvPr id="88" name="Shape 88"/>
        <p:cNvGrpSpPr/>
        <p:nvPr/>
      </p:nvGrpSpPr>
      <p:grpSpPr>
        <a:xfrm>
          <a:off x="0" y="0"/>
          <a:ext cx="0" cy="0"/>
          <a:chOff x="0" y="0"/>
          <a:chExt cx="0" cy="0"/>
        </a:xfrm>
      </p:grpSpPr>
      <p:sp>
        <p:nvSpPr>
          <p:cNvPr id="89" name="Google Shape;89;p117"/>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17"/>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117"/>
          <p:cNvSpPr/>
          <p:nvPr>
            <p:ph idx="2" type="pic"/>
          </p:nvPr>
        </p:nvSpPr>
        <p:spPr>
          <a:xfrm>
            <a:off x="8005719" y="2814763"/>
            <a:ext cx="2633460" cy="2633458"/>
          </a:xfrm>
          <a:prstGeom prst="ellipse">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500"/>
                                        <p:tgtEl>
                                          <p:spTgt spid="8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300"/>
                                  </p:stCondLst>
                                  <p:childTnLst>
                                    <p:set>
                                      <p:cBhvr>
                                        <p:cTn dur="1" fill="hold">
                                          <p:stCondLst>
                                            <p:cond delay="0"/>
                                          </p:stCondLst>
                                        </p:cTn>
                                        <p:tgtEl>
                                          <p:spTgt spid="91"/>
                                        </p:tgtEl>
                                        <p:attrNameLst>
                                          <p:attrName>style.visibility</p:attrName>
                                        </p:attrNameLst>
                                      </p:cBhvr>
                                      <p:to>
                                        <p:strVal val="visible"/>
                                      </p:to>
                                    </p:set>
                                    <p:animEffect filter="fade" transition="in">
                                      <p:cBhvr>
                                        <p:cTn dur="125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92" name="Shape 92"/>
        <p:cNvGrpSpPr/>
        <p:nvPr/>
      </p:nvGrpSpPr>
      <p:grpSpPr>
        <a:xfrm>
          <a:off x="0" y="0"/>
          <a:ext cx="0" cy="0"/>
          <a:chOff x="0" y="0"/>
          <a:chExt cx="0" cy="0"/>
        </a:xfrm>
      </p:grpSpPr>
      <p:sp>
        <p:nvSpPr>
          <p:cNvPr id="93" name="Google Shape;93;p119"/>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9"/>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19"/>
          <p:cNvSpPr/>
          <p:nvPr>
            <p:ph idx="2" type="pic"/>
          </p:nvPr>
        </p:nvSpPr>
        <p:spPr>
          <a:xfrm>
            <a:off x="3581930" y="2124075"/>
            <a:ext cx="2500311" cy="1924049"/>
          </a:xfrm>
          <a:prstGeom prst="round2SameRect">
            <a:avLst>
              <a:gd fmla="val 3301" name="adj1"/>
              <a:gd fmla="val 0" name="adj2"/>
            </a:avLst>
          </a:prstGeom>
          <a:solidFill>
            <a:srgbClr val="FFE8CB"/>
          </a:solidFill>
          <a:ln>
            <a:noFill/>
          </a:ln>
        </p:spPr>
      </p:sp>
      <p:sp>
        <p:nvSpPr>
          <p:cNvPr id="96" name="Google Shape;96;p119"/>
          <p:cNvSpPr/>
          <p:nvPr>
            <p:ph idx="3" type="pic"/>
          </p:nvPr>
        </p:nvSpPr>
        <p:spPr>
          <a:xfrm>
            <a:off x="874713" y="2124075"/>
            <a:ext cx="2500311" cy="1924049"/>
          </a:xfrm>
          <a:prstGeom prst="round2SameRect">
            <a:avLst>
              <a:gd fmla="val 3301" name="adj1"/>
              <a:gd fmla="val 0" name="adj2"/>
            </a:avLst>
          </a:prstGeom>
          <a:solidFill>
            <a:srgbClr val="FFE8CB"/>
          </a:solidFill>
          <a:ln>
            <a:noFill/>
          </a:ln>
        </p:spPr>
      </p:sp>
      <p:sp>
        <p:nvSpPr>
          <p:cNvPr id="97" name="Google Shape;97;p119"/>
          <p:cNvSpPr/>
          <p:nvPr>
            <p:ph idx="4" type="pic"/>
          </p:nvPr>
        </p:nvSpPr>
        <p:spPr>
          <a:xfrm>
            <a:off x="6289147" y="2124074"/>
            <a:ext cx="2500311" cy="1924049"/>
          </a:xfrm>
          <a:prstGeom prst="round2SameRect">
            <a:avLst>
              <a:gd fmla="val 3301" name="adj1"/>
              <a:gd fmla="val 0" name="adj2"/>
            </a:avLst>
          </a:prstGeom>
          <a:solidFill>
            <a:srgbClr val="FFE8CB"/>
          </a:solidFill>
          <a:ln>
            <a:noFill/>
          </a:ln>
        </p:spPr>
      </p:sp>
      <p:sp>
        <p:nvSpPr>
          <p:cNvPr id="98" name="Google Shape;98;p119"/>
          <p:cNvSpPr/>
          <p:nvPr>
            <p:ph idx="5" type="pic"/>
          </p:nvPr>
        </p:nvSpPr>
        <p:spPr>
          <a:xfrm>
            <a:off x="8996364" y="2124075"/>
            <a:ext cx="2500311" cy="1924049"/>
          </a:xfrm>
          <a:prstGeom prst="round2SameRect">
            <a:avLst>
              <a:gd fmla="val 3301" name="adj1"/>
              <a:gd fmla="val 0" name="adj2"/>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96"/>
                                        </p:tgtEl>
                                        <p:attrNameLst>
                                          <p:attrName>style.visibility</p:attrName>
                                        </p:attrNameLst>
                                      </p:cBhvr>
                                      <p:to>
                                        <p:strVal val="visible"/>
                                      </p:to>
                                    </p:set>
                                    <p:animEffect filter="fade" transition="in">
                                      <p:cBhvr>
                                        <p:cTn dur="1250"/>
                                        <p:tgtEl>
                                          <p:spTgt spid="96"/>
                                        </p:tgtEl>
                                      </p:cBhvr>
                                    </p:animEffect>
                                  </p:childTnLst>
                                </p:cTn>
                              </p:par>
                              <p:par>
                                <p:cTn fill="hold" nodeType="withEffect" presetClass="entr" presetID="10" presetSubtype="0">
                                  <p:stCondLst>
                                    <p:cond delay="2200"/>
                                  </p:stCondLst>
                                  <p:childTnLst>
                                    <p:set>
                                      <p:cBhvr>
                                        <p:cTn dur="1" fill="hold">
                                          <p:stCondLst>
                                            <p:cond delay="0"/>
                                          </p:stCondLst>
                                        </p:cTn>
                                        <p:tgtEl>
                                          <p:spTgt spid="95"/>
                                        </p:tgtEl>
                                        <p:attrNameLst>
                                          <p:attrName>style.visibility</p:attrName>
                                        </p:attrNameLst>
                                      </p:cBhvr>
                                      <p:to>
                                        <p:strVal val="visible"/>
                                      </p:to>
                                    </p:set>
                                    <p:animEffect filter="fade" transition="in">
                                      <p:cBhvr>
                                        <p:cTn dur="1250"/>
                                        <p:tgtEl>
                                          <p:spTgt spid="95"/>
                                        </p:tgtEl>
                                      </p:cBhvr>
                                    </p:animEffect>
                                  </p:childTnLst>
                                </p:cTn>
                              </p:par>
                              <p:par>
                                <p:cTn fill="hold" nodeType="withEffect" presetClass="entr" presetID="10" presetSubtype="0">
                                  <p:stCondLst>
                                    <p:cond delay="2900"/>
                                  </p:stCondLst>
                                  <p:childTnLst>
                                    <p:set>
                                      <p:cBhvr>
                                        <p:cTn dur="1" fill="hold">
                                          <p:stCondLst>
                                            <p:cond delay="0"/>
                                          </p:stCondLst>
                                        </p:cTn>
                                        <p:tgtEl>
                                          <p:spTgt spid="97"/>
                                        </p:tgtEl>
                                        <p:attrNameLst>
                                          <p:attrName>style.visibility</p:attrName>
                                        </p:attrNameLst>
                                      </p:cBhvr>
                                      <p:to>
                                        <p:strVal val="visible"/>
                                      </p:to>
                                    </p:set>
                                    <p:animEffect filter="fade" transition="in">
                                      <p:cBhvr>
                                        <p:cTn dur="1250"/>
                                        <p:tgtEl>
                                          <p:spTgt spid="97"/>
                                        </p:tgtEl>
                                      </p:cBhvr>
                                    </p:animEffect>
                                  </p:childTnLst>
                                </p:cTn>
                              </p:par>
                              <p:par>
                                <p:cTn fill="hold" nodeType="withEffect" presetClass="entr" presetID="10" presetSubtype="0">
                                  <p:stCondLst>
                                    <p:cond delay="3700"/>
                                  </p:stCondLst>
                                  <p:childTnLst>
                                    <p:set>
                                      <p:cBhvr>
                                        <p:cTn dur="1" fill="hold">
                                          <p:stCondLst>
                                            <p:cond delay="0"/>
                                          </p:stCondLst>
                                        </p:cTn>
                                        <p:tgtEl>
                                          <p:spTgt spid="98"/>
                                        </p:tgtEl>
                                        <p:attrNameLst>
                                          <p:attrName>style.visibility</p:attrName>
                                        </p:attrNameLst>
                                      </p:cBhvr>
                                      <p:to>
                                        <p:strVal val="visible"/>
                                      </p:to>
                                    </p:set>
                                    <p:animEffect filter="fade" transition="in">
                                      <p:cBhvr>
                                        <p:cTn dur="125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25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9" name="Shape 99"/>
        <p:cNvGrpSpPr/>
        <p:nvPr/>
      </p:nvGrpSpPr>
      <p:grpSpPr>
        <a:xfrm>
          <a:off x="0" y="0"/>
          <a:ext cx="0" cy="0"/>
          <a:chOff x="0" y="0"/>
          <a:chExt cx="0" cy="0"/>
        </a:xfrm>
      </p:grpSpPr>
      <p:sp>
        <p:nvSpPr>
          <p:cNvPr id="100" name="Google Shape;100;p120"/>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0"/>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120"/>
          <p:cNvSpPr/>
          <p:nvPr>
            <p:ph idx="2" type="pic"/>
          </p:nvPr>
        </p:nvSpPr>
        <p:spPr>
          <a:xfrm>
            <a:off x="3581930" y="2124075"/>
            <a:ext cx="2500311" cy="1924049"/>
          </a:xfrm>
          <a:prstGeom prst="round2SameRect">
            <a:avLst>
              <a:gd fmla="val 3301" name="adj1"/>
              <a:gd fmla="val 0" name="adj2"/>
            </a:avLst>
          </a:prstGeom>
          <a:solidFill>
            <a:srgbClr val="FFE8CB"/>
          </a:solidFill>
          <a:ln>
            <a:noFill/>
          </a:ln>
        </p:spPr>
      </p:sp>
      <p:sp>
        <p:nvSpPr>
          <p:cNvPr id="103" name="Google Shape;103;p120"/>
          <p:cNvSpPr/>
          <p:nvPr>
            <p:ph idx="3" type="pic"/>
          </p:nvPr>
        </p:nvSpPr>
        <p:spPr>
          <a:xfrm>
            <a:off x="874713" y="2124075"/>
            <a:ext cx="2500311" cy="1924049"/>
          </a:xfrm>
          <a:prstGeom prst="round2SameRect">
            <a:avLst>
              <a:gd fmla="val 3301" name="adj1"/>
              <a:gd fmla="val 0" name="adj2"/>
            </a:avLst>
          </a:prstGeom>
          <a:solidFill>
            <a:srgbClr val="FFE8CB"/>
          </a:solidFill>
          <a:ln>
            <a:noFill/>
          </a:ln>
        </p:spPr>
      </p:sp>
      <p:sp>
        <p:nvSpPr>
          <p:cNvPr id="104" name="Google Shape;104;p120"/>
          <p:cNvSpPr/>
          <p:nvPr>
            <p:ph idx="4" type="pic"/>
          </p:nvPr>
        </p:nvSpPr>
        <p:spPr>
          <a:xfrm>
            <a:off x="6289147" y="1964921"/>
            <a:ext cx="2500311" cy="1924049"/>
          </a:xfrm>
          <a:prstGeom prst="round2SameRect">
            <a:avLst>
              <a:gd fmla="val 3301" name="adj1"/>
              <a:gd fmla="val 0" name="adj2"/>
            </a:avLst>
          </a:prstGeom>
          <a:solidFill>
            <a:srgbClr val="FFE8CB"/>
          </a:solidFill>
          <a:ln>
            <a:noFill/>
          </a:ln>
        </p:spPr>
      </p:sp>
      <p:sp>
        <p:nvSpPr>
          <p:cNvPr id="105" name="Google Shape;105;p120"/>
          <p:cNvSpPr/>
          <p:nvPr>
            <p:ph idx="5" type="pic"/>
          </p:nvPr>
        </p:nvSpPr>
        <p:spPr>
          <a:xfrm>
            <a:off x="8996364" y="2124075"/>
            <a:ext cx="2500311" cy="1924049"/>
          </a:xfrm>
          <a:prstGeom prst="round2SameRect">
            <a:avLst>
              <a:gd fmla="val 3301" name="adj1"/>
              <a:gd fmla="val 0" name="adj2"/>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100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500"/>
                                        <p:tgtEl>
                                          <p:spTgt spid="10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70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500"/>
                                        <p:tgtEl>
                                          <p:spTgt spid="10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40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500"/>
                                        <p:tgtEl>
                                          <p:spTgt spid="10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10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500"/>
                                        <p:tgtEl>
                                          <p:spTgt spid="10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225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106" name="Shape 106"/>
        <p:cNvGrpSpPr/>
        <p:nvPr/>
      </p:nvGrpSpPr>
      <p:grpSpPr>
        <a:xfrm>
          <a:off x="0" y="0"/>
          <a:ext cx="0" cy="0"/>
          <a:chOff x="0" y="0"/>
          <a:chExt cx="0" cy="0"/>
        </a:xfrm>
      </p:grpSpPr>
      <p:sp>
        <p:nvSpPr>
          <p:cNvPr id="107" name="Google Shape;107;p121"/>
          <p:cNvSpPr txBox="1"/>
          <p:nvPr>
            <p:ph type="ctrTitle"/>
          </p:nvPr>
        </p:nvSpPr>
        <p:spPr>
          <a:xfrm>
            <a:off x="874713" y="986624"/>
            <a:ext cx="5221287"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21"/>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09" name="Google Shape;109;p121"/>
          <p:cNvSpPr/>
          <p:nvPr>
            <p:ph idx="2" type="pic"/>
          </p:nvPr>
        </p:nvSpPr>
        <p:spPr>
          <a:xfrm>
            <a:off x="3581930" y="2628900"/>
            <a:ext cx="2500311" cy="1924049"/>
          </a:xfrm>
          <a:prstGeom prst="round2SameRect">
            <a:avLst>
              <a:gd fmla="val 3301" name="adj1"/>
              <a:gd fmla="val 0" name="adj2"/>
            </a:avLst>
          </a:prstGeom>
          <a:solidFill>
            <a:srgbClr val="FFE8CB"/>
          </a:solidFill>
          <a:ln>
            <a:noFill/>
          </a:ln>
        </p:spPr>
      </p:sp>
      <p:sp>
        <p:nvSpPr>
          <p:cNvPr id="110" name="Google Shape;110;p121"/>
          <p:cNvSpPr/>
          <p:nvPr>
            <p:ph idx="3" type="pic"/>
          </p:nvPr>
        </p:nvSpPr>
        <p:spPr>
          <a:xfrm>
            <a:off x="874713" y="2628900"/>
            <a:ext cx="2500311" cy="1924049"/>
          </a:xfrm>
          <a:prstGeom prst="round2SameRect">
            <a:avLst>
              <a:gd fmla="val 3301" name="adj1"/>
              <a:gd fmla="val 0" name="adj2"/>
            </a:avLst>
          </a:prstGeom>
          <a:solidFill>
            <a:srgbClr val="FFE8CB"/>
          </a:solidFill>
          <a:ln>
            <a:noFill/>
          </a:ln>
        </p:spPr>
      </p:sp>
      <p:sp>
        <p:nvSpPr>
          <p:cNvPr id="111" name="Google Shape;111;p121"/>
          <p:cNvSpPr/>
          <p:nvPr>
            <p:ph idx="4" type="pic"/>
          </p:nvPr>
        </p:nvSpPr>
        <p:spPr>
          <a:xfrm>
            <a:off x="6289147" y="2628899"/>
            <a:ext cx="2500311" cy="1924049"/>
          </a:xfrm>
          <a:prstGeom prst="round2SameRect">
            <a:avLst>
              <a:gd fmla="val 3301" name="adj1"/>
              <a:gd fmla="val 0" name="adj2"/>
            </a:avLst>
          </a:prstGeom>
          <a:solidFill>
            <a:srgbClr val="FFE8CB"/>
          </a:solidFill>
          <a:ln>
            <a:noFill/>
          </a:ln>
        </p:spPr>
      </p:sp>
      <p:sp>
        <p:nvSpPr>
          <p:cNvPr id="112" name="Google Shape;112;p121"/>
          <p:cNvSpPr/>
          <p:nvPr>
            <p:ph idx="5" type="pic"/>
          </p:nvPr>
        </p:nvSpPr>
        <p:spPr>
          <a:xfrm>
            <a:off x="8996364" y="2628900"/>
            <a:ext cx="2500311" cy="1924049"/>
          </a:xfrm>
          <a:prstGeom prst="round2SameRect">
            <a:avLst>
              <a:gd fmla="val 3301" name="adj1"/>
              <a:gd fmla="val 0" name="adj2"/>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2000"/>
                                        <p:tgtEl>
                                          <p:spTgt spid="10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750"/>
                                        <p:tgtEl>
                                          <p:spTgt spid="11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80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750"/>
                                        <p:tgtEl>
                                          <p:spTgt spid="10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60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750"/>
                                        <p:tgtEl>
                                          <p:spTgt spid="11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50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750"/>
                                        <p:tgtEl>
                                          <p:spTgt spid="1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spTree>
      <p:nvGrpSpPr>
        <p:cNvPr id="113" name="Shape 113"/>
        <p:cNvGrpSpPr/>
        <p:nvPr/>
      </p:nvGrpSpPr>
      <p:grpSpPr>
        <a:xfrm>
          <a:off x="0" y="0"/>
          <a:ext cx="0" cy="0"/>
          <a:chOff x="0" y="0"/>
          <a:chExt cx="0" cy="0"/>
        </a:xfrm>
      </p:grpSpPr>
      <p:sp>
        <p:nvSpPr>
          <p:cNvPr id="114" name="Google Shape;114;p122"/>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22"/>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122"/>
          <p:cNvSpPr/>
          <p:nvPr>
            <p:ph idx="2" type="pic"/>
          </p:nvPr>
        </p:nvSpPr>
        <p:spPr>
          <a:xfrm>
            <a:off x="874713" y="2089936"/>
            <a:ext cx="3259137" cy="1924049"/>
          </a:xfrm>
          <a:prstGeom prst="roundRect">
            <a:avLst>
              <a:gd fmla="val 4291" name="adj"/>
            </a:avLst>
          </a:prstGeom>
          <a:solidFill>
            <a:srgbClr val="FFE8CB"/>
          </a:solidFill>
          <a:ln>
            <a:noFill/>
          </a:ln>
        </p:spPr>
      </p:sp>
      <p:sp>
        <p:nvSpPr>
          <p:cNvPr id="117" name="Google Shape;117;p122"/>
          <p:cNvSpPr/>
          <p:nvPr>
            <p:ph idx="3" type="pic"/>
          </p:nvPr>
        </p:nvSpPr>
        <p:spPr>
          <a:xfrm>
            <a:off x="874713" y="4166386"/>
            <a:ext cx="3259137" cy="1924049"/>
          </a:xfrm>
          <a:prstGeom prst="roundRect">
            <a:avLst>
              <a:gd fmla="val 3796"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500"/>
                                        <p:tgtEl>
                                          <p:spTgt spid="114"/>
                                        </p:tgtEl>
                                      </p:cBhvr>
                                    </p:animEffect>
                                  </p:childTnLst>
                                </p:cTn>
                              </p:par>
                              <p:par>
                                <p:cTn fill="hold" nodeType="withEffect" presetClass="entr" presetID="2" presetSubtype="8">
                                  <p:stCondLst>
                                    <p:cond delay="80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750"/>
                                        <p:tgtEl>
                                          <p:spTgt spid="11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70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750"/>
                                        <p:tgtEl>
                                          <p:spTgt spid="11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Title Slide">
  <p:cSld name="32_Title Slide">
    <p:spTree>
      <p:nvGrpSpPr>
        <p:cNvPr id="118" name="Shape 118"/>
        <p:cNvGrpSpPr/>
        <p:nvPr/>
      </p:nvGrpSpPr>
      <p:grpSpPr>
        <a:xfrm>
          <a:off x="0" y="0"/>
          <a:ext cx="0" cy="0"/>
          <a:chOff x="0" y="0"/>
          <a:chExt cx="0" cy="0"/>
        </a:xfrm>
      </p:grpSpPr>
      <p:sp>
        <p:nvSpPr>
          <p:cNvPr id="119" name="Google Shape;119;p123"/>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23"/>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123"/>
          <p:cNvSpPr/>
          <p:nvPr>
            <p:ph idx="2" type="pic"/>
          </p:nvPr>
        </p:nvSpPr>
        <p:spPr>
          <a:xfrm>
            <a:off x="0" y="4874342"/>
            <a:ext cx="12192000" cy="1983658"/>
          </a:xfrm>
          <a:prstGeom prst="roundRect">
            <a:avLst>
              <a:gd fmla="val 0"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500"/>
                                        <p:tgtEl>
                                          <p:spTgt spid="11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500"/>
                                  </p:stCondLst>
                                  <p:childTnLst>
                                    <p:set>
                                      <p:cBhvr>
                                        <p:cTn dur="1" fill="hold">
                                          <p:stCondLst>
                                            <p:cond delay="0"/>
                                          </p:stCondLst>
                                        </p:cTn>
                                        <p:tgtEl>
                                          <p:spTgt spid="121"/>
                                        </p:tgtEl>
                                        <p:attrNameLst>
                                          <p:attrName>style.visibility</p:attrName>
                                        </p:attrNameLst>
                                      </p:cBhvr>
                                      <p:to>
                                        <p:strVal val="visible"/>
                                      </p:to>
                                    </p:set>
                                    <p:animEffect filter="fade" transition="in">
                                      <p:cBhvr>
                                        <p:cTn dur="15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122" name="Shape 122"/>
        <p:cNvGrpSpPr/>
        <p:nvPr/>
      </p:nvGrpSpPr>
      <p:grpSpPr>
        <a:xfrm>
          <a:off x="0" y="0"/>
          <a:ext cx="0" cy="0"/>
          <a:chOff x="0" y="0"/>
          <a:chExt cx="0" cy="0"/>
        </a:xfrm>
      </p:grpSpPr>
      <p:sp>
        <p:nvSpPr>
          <p:cNvPr id="123" name="Google Shape;123;p126"/>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26"/>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p126"/>
          <p:cNvSpPr/>
          <p:nvPr>
            <p:ph idx="2" type="pic"/>
          </p:nvPr>
        </p:nvSpPr>
        <p:spPr>
          <a:xfrm>
            <a:off x="1043107" y="2485964"/>
            <a:ext cx="2109668" cy="1924049"/>
          </a:xfrm>
          <a:prstGeom prst="round2SameRect">
            <a:avLst>
              <a:gd fmla="val 3301" name="adj1"/>
              <a:gd fmla="val 0" name="adj2"/>
            </a:avLst>
          </a:prstGeom>
          <a:noFill/>
          <a:ln>
            <a:noFill/>
          </a:ln>
        </p:spPr>
      </p:sp>
      <p:sp>
        <p:nvSpPr>
          <p:cNvPr id="126" name="Google Shape;126;p126"/>
          <p:cNvSpPr/>
          <p:nvPr>
            <p:ph idx="3" type="pic"/>
          </p:nvPr>
        </p:nvSpPr>
        <p:spPr>
          <a:xfrm>
            <a:off x="3768275" y="2485964"/>
            <a:ext cx="2109668" cy="1924049"/>
          </a:xfrm>
          <a:prstGeom prst="round2SameRect">
            <a:avLst>
              <a:gd fmla="val 3301" name="adj1"/>
              <a:gd fmla="val 0" name="adj2"/>
            </a:avLst>
          </a:prstGeom>
          <a:noFill/>
          <a:ln>
            <a:noFill/>
          </a:ln>
        </p:spPr>
      </p:sp>
      <p:sp>
        <p:nvSpPr>
          <p:cNvPr id="127" name="Google Shape;127;p126"/>
          <p:cNvSpPr/>
          <p:nvPr>
            <p:ph idx="4" type="pic"/>
          </p:nvPr>
        </p:nvSpPr>
        <p:spPr>
          <a:xfrm>
            <a:off x="6493443" y="2485964"/>
            <a:ext cx="2109668" cy="1924049"/>
          </a:xfrm>
          <a:prstGeom prst="round2SameRect">
            <a:avLst>
              <a:gd fmla="val 3301" name="adj1"/>
              <a:gd fmla="val 0" name="adj2"/>
            </a:avLst>
          </a:prstGeom>
          <a:noFill/>
          <a:ln>
            <a:noFill/>
          </a:ln>
        </p:spPr>
      </p:sp>
      <p:sp>
        <p:nvSpPr>
          <p:cNvPr id="128" name="Google Shape;128;p126"/>
          <p:cNvSpPr/>
          <p:nvPr>
            <p:ph idx="5" type="pic"/>
          </p:nvPr>
        </p:nvSpPr>
        <p:spPr>
          <a:xfrm>
            <a:off x="9218612" y="2485964"/>
            <a:ext cx="2109668" cy="1924049"/>
          </a:xfrm>
          <a:prstGeom prst="round2SameRect">
            <a:avLst>
              <a:gd fmla="val 3301" name="adj1"/>
              <a:gd fmla="val 0" name="adj2"/>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750"/>
                                        <p:tgtEl>
                                          <p:spTgt spid="123"/>
                                        </p:tgtEl>
                                      </p:cBhvr>
                                    </p:animEffect>
                                  </p:childTnLst>
                                </p:cTn>
                              </p:par>
                              <p:par>
                                <p:cTn fill="hold" nodeType="withEffect" presetClass="entr" presetID="10" presetSubtype="0">
                                  <p:stCondLst>
                                    <p:cond delay="1700"/>
                                  </p:stCondLst>
                                  <p:childTnLst>
                                    <p:set>
                                      <p:cBhvr>
                                        <p:cTn dur="1" fill="hold">
                                          <p:stCondLst>
                                            <p:cond delay="0"/>
                                          </p:stCondLst>
                                        </p:cTn>
                                        <p:tgtEl>
                                          <p:spTgt spid="125"/>
                                        </p:tgtEl>
                                        <p:attrNameLst>
                                          <p:attrName>style.visibility</p:attrName>
                                        </p:attrNameLst>
                                      </p:cBhvr>
                                      <p:to>
                                        <p:strVal val="visible"/>
                                      </p:to>
                                    </p:set>
                                    <p:animEffect filter="fade" transition="in">
                                      <p:cBhvr>
                                        <p:cTn dur="1250"/>
                                        <p:tgtEl>
                                          <p:spTgt spid="125"/>
                                        </p:tgtEl>
                                      </p:cBhvr>
                                    </p:animEffect>
                                  </p:childTnLst>
                                </p:cTn>
                              </p:par>
                              <p:par>
                                <p:cTn fill="hold" nodeType="withEffect" presetClass="entr" presetID="10" presetSubtype="0">
                                  <p:stCondLst>
                                    <p:cond delay="2500"/>
                                  </p:stCondLst>
                                  <p:childTnLst>
                                    <p:set>
                                      <p:cBhvr>
                                        <p:cTn dur="1" fill="hold">
                                          <p:stCondLst>
                                            <p:cond delay="0"/>
                                          </p:stCondLst>
                                        </p:cTn>
                                        <p:tgtEl>
                                          <p:spTgt spid="126"/>
                                        </p:tgtEl>
                                        <p:attrNameLst>
                                          <p:attrName>style.visibility</p:attrName>
                                        </p:attrNameLst>
                                      </p:cBhvr>
                                      <p:to>
                                        <p:strVal val="visible"/>
                                      </p:to>
                                    </p:set>
                                    <p:animEffect filter="fade" transition="in">
                                      <p:cBhvr>
                                        <p:cTn dur="1250"/>
                                        <p:tgtEl>
                                          <p:spTgt spid="126"/>
                                        </p:tgtEl>
                                      </p:cBhvr>
                                    </p:animEffect>
                                  </p:childTnLst>
                                </p:cTn>
                              </p:par>
                              <p:par>
                                <p:cTn fill="hold" nodeType="withEffect" presetClass="entr" presetID="10" presetSubtype="0">
                                  <p:stCondLst>
                                    <p:cond delay="3100"/>
                                  </p:stCondLst>
                                  <p:childTnLst>
                                    <p:set>
                                      <p:cBhvr>
                                        <p:cTn dur="1" fill="hold">
                                          <p:stCondLst>
                                            <p:cond delay="0"/>
                                          </p:stCondLst>
                                        </p:cTn>
                                        <p:tgtEl>
                                          <p:spTgt spid="127"/>
                                        </p:tgtEl>
                                        <p:attrNameLst>
                                          <p:attrName>style.visibility</p:attrName>
                                        </p:attrNameLst>
                                      </p:cBhvr>
                                      <p:to>
                                        <p:strVal val="visible"/>
                                      </p:to>
                                    </p:set>
                                    <p:animEffect filter="fade" transition="in">
                                      <p:cBhvr>
                                        <p:cTn dur="1250"/>
                                        <p:tgtEl>
                                          <p:spTgt spid="127"/>
                                        </p:tgtEl>
                                      </p:cBhvr>
                                    </p:animEffect>
                                  </p:childTnLst>
                                </p:cTn>
                              </p:par>
                              <p:par>
                                <p:cTn fill="hold" nodeType="withEffect" presetClass="entr" presetID="10" presetSubtype="0">
                                  <p:stCondLst>
                                    <p:cond delay="4000"/>
                                  </p:stCondLst>
                                  <p:childTnLst>
                                    <p:set>
                                      <p:cBhvr>
                                        <p:cTn dur="1" fill="hold">
                                          <p:stCondLst>
                                            <p:cond delay="0"/>
                                          </p:stCondLst>
                                        </p:cTn>
                                        <p:tgtEl>
                                          <p:spTgt spid="128"/>
                                        </p:tgtEl>
                                        <p:attrNameLst>
                                          <p:attrName>style.visibility</p:attrName>
                                        </p:attrNameLst>
                                      </p:cBhvr>
                                      <p:to>
                                        <p:strVal val="visible"/>
                                      </p:to>
                                    </p:set>
                                    <p:animEffect filter="fade" transition="in">
                                      <p:cBhvr>
                                        <p:cTn dur="125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Slide">
  <p:cSld name="19_Title Slide">
    <p:spTree>
      <p:nvGrpSpPr>
        <p:cNvPr id="129" name="Shape 129"/>
        <p:cNvGrpSpPr/>
        <p:nvPr/>
      </p:nvGrpSpPr>
      <p:grpSpPr>
        <a:xfrm>
          <a:off x="0" y="0"/>
          <a:ext cx="0" cy="0"/>
          <a:chOff x="0" y="0"/>
          <a:chExt cx="0" cy="0"/>
        </a:xfrm>
      </p:grpSpPr>
      <p:sp>
        <p:nvSpPr>
          <p:cNvPr id="130" name="Google Shape;130;p127"/>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p127"/>
          <p:cNvSpPr/>
          <p:nvPr>
            <p:ph idx="2" type="pic"/>
          </p:nvPr>
        </p:nvSpPr>
        <p:spPr>
          <a:xfrm>
            <a:off x="4723849" y="352425"/>
            <a:ext cx="2744301" cy="2971799"/>
          </a:xfrm>
          <a:prstGeom prst="rect">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700"/>
                                  </p:stCondLst>
                                  <p:childTnLst>
                                    <p:set>
                                      <p:cBhvr>
                                        <p:cTn dur="1" fill="hold">
                                          <p:stCondLst>
                                            <p:cond delay="0"/>
                                          </p:stCondLst>
                                        </p:cTn>
                                        <p:tgtEl>
                                          <p:spTgt spid="131"/>
                                        </p:tgtEl>
                                        <p:attrNameLst>
                                          <p:attrName>style.visibility</p:attrName>
                                        </p:attrNameLst>
                                      </p:cBhvr>
                                      <p:to>
                                        <p:strVal val="visible"/>
                                      </p:to>
                                    </p:set>
                                    <p:animEffect filter="fade" transition="in">
                                      <p:cBhvr>
                                        <p:cTn dur="1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9" name="Shape 19"/>
        <p:cNvGrpSpPr/>
        <p:nvPr/>
      </p:nvGrpSpPr>
      <p:grpSpPr>
        <a:xfrm>
          <a:off x="0" y="0"/>
          <a:ext cx="0" cy="0"/>
          <a:chOff x="0" y="0"/>
          <a:chExt cx="0" cy="0"/>
        </a:xfrm>
      </p:grpSpPr>
      <p:sp>
        <p:nvSpPr>
          <p:cNvPr id="20" name="Google Shape;20;p103"/>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03"/>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500"/>
                                        <p:tgtEl>
                                          <p:spTgt spid="2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spTree>
      <p:nvGrpSpPr>
        <p:cNvPr id="132" name="Shape 132"/>
        <p:cNvGrpSpPr/>
        <p:nvPr/>
      </p:nvGrpSpPr>
      <p:grpSpPr>
        <a:xfrm>
          <a:off x="0" y="0"/>
          <a:ext cx="0" cy="0"/>
          <a:chOff x="0" y="0"/>
          <a:chExt cx="0" cy="0"/>
        </a:xfrm>
      </p:grpSpPr>
      <p:sp>
        <p:nvSpPr>
          <p:cNvPr id="133" name="Google Shape;133;p129"/>
          <p:cNvSpPr/>
          <p:nvPr/>
        </p:nvSpPr>
        <p:spPr>
          <a:xfrm>
            <a:off x="874713" y="2524124"/>
            <a:ext cx="10621962" cy="2324101"/>
          </a:xfrm>
          <a:prstGeom prst="roundRect">
            <a:avLst>
              <a:gd fmla="val 2416"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Poppins"/>
              <a:buNone/>
            </a:pPr>
            <a:r>
              <a:t/>
            </a:r>
            <a:endParaRPr b="1" i="0" sz="3000" u="none" cap="none" strike="noStrike">
              <a:solidFill>
                <a:srgbClr val="000000"/>
              </a:solidFill>
              <a:latin typeface="Arial"/>
              <a:ea typeface="Arial"/>
              <a:cs typeface="Arial"/>
              <a:sym typeface="Arial"/>
            </a:endParaRPr>
          </a:p>
        </p:txBody>
      </p:sp>
      <p:sp>
        <p:nvSpPr>
          <p:cNvPr id="134" name="Google Shape;134;p129"/>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29"/>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129"/>
          <p:cNvSpPr/>
          <p:nvPr>
            <p:ph idx="2" type="pic"/>
          </p:nvPr>
        </p:nvSpPr>
        <p:spPr>
          <a:xfrm>
            <a:off x="1227623" y="2838450"/>
            <a:ext cx="2220427" cy="2009775"/>
          </a:xfrm>
          <a:prstGeom prst="rect">
            <a:avLst/>
          </a:prstGeom>
          <a:noFill/>
          <a:ln>
            <a:noFill/>
          </a:ln>
        </p:spPr>
      </p:sp>
      <p:sp>
        <p:nvSpPr>
          <p:cNvPr id="137" name="Google Shape;137;p129"/>
          <p:cNvSpPr/>
          <p:nvPr>
            <p:ph idx="3" type="pic"/>
          </p:nvPr>
        </p:nvSpPr>
        <p:spPr>
          <a:xfrm>
            <a:off x="3800960" y="2838450"/>
            <a:ext cx="2220427" cy="2009775"/>
          </a:xfrm>
          <a:prstGeom prst="rect">
            <a:avLst/>
          </a:prstGeom>
          <a:noFill/>
          <a:ln>
            <a:noFill/>
          </a:ln>
        </p:spPr>
      </p:sp>
      <p:sp>
        <p:nvSpPr>
          <p:cNvPr id="138" name="Google Shape;138;p129"/>
          <p:cNvSpPr/>
          <p:nvPr>
            <p:ph idx="4" type="pic"/>
          </p:nvPr>
        </p:nvSpPr>
        <p:spPr>
          <a:xfrm>
            <a:off x="6374297" y="2838450"/>
            <a:ext cx="2220427" cy="2009775"/>
          </a:xfrm>
          <a:prstGeom prst="rect">
            <a:avLst/>
          </a:prstGeom>
          <a:noFill/>
          <a:ln>
            <a:noFill/>
          </a:ln>
        </p:spPr>
      </p:sp>
      <p:sp>
        <p:nvSpPr>
          <p:cNvPr id="139" name="Google Shape;139;p129"/>
          <p:cNvSpPr/>
          <p:nvPr>
            <p:ph idx="5" type="pic"/>
          </p:nvPr>
        </p:nvSpPr>
        <p:spPr>
          <a:xfrm>
            <a:off x="8947634" y="2838450"/>
            <a:ext cx="2220427" cy="2009775"/>
          </a:xfrm>
          <a:prstGeom prst="rect">
            <a:avLst/>
          </a:prstGeom>
          <a:no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750"/>
                                        <p:tgtEl>
                                          <p:spTgt spid="134"/>
                                        </p:tgtEl>
                                      </p:cBhvr>
                                    </p:animEffect>
                                  </p:childTnLst>
                                </p:cTn>
                              </p:par>
                              <p:par>
                                <p:cTn fill="hold" nodeType="withEffect" presetClass="entr" presetID="10" presetSubtype="0">
                                  <p:stCondLst>
                                    <p:cond delay="1100"/>
                                  </p:stCondLst>
                                  <p:childTnLst>
                                    <p:set>
                                      <p:cBhvr>
                                        <p:cTn dur="1" fill="hold">
                                          <p:stCondLst>
                                            <p:cond delay="0"/>
                                          </p:stCondLst>
                                        </p:cTn>
                                        <p:tgtEl>
                                          <p:spTgt spid="133"/>
                                        </p:tgtEl>
                                        <p:attrNameLst>
                                          <p:attrName>style.visibility</p:attrName>
                                        </p:attrNameLst>
                                      </p:cBhvr>
                                      <p:to>
                                        <p:strVal val="visible"/>
                                      </p:to>
                                    </p:set>
                                    <p:animEffect filter="fade" transition="in">
                                      <p:cBhvr>
                                        <p:cTn dur="2000"/>
                                        <p:tgtEl>
                                          <p:spTgt spid="133"/>
                                        </p:tgtEl>
                                      </p:cBhvr>
                                    </p:animEffect>
                                  </p:childTnLst>
                                </p:cTn>
                              </p:par>
                              <p:par>
                                <p:cTn fill="hold" nodeType="withEffect" presetClass="entr" presetID="10" presetSubtype="0">
                                  <p:stCondLst>
                                    <p:cond delay="1900"/>
                                  </p:stCondLst>
                                  <p:childTnLst>
                                    <p:set>
                                      <p:cBhvr>
                                        <p:cTn dur="1" fill="hold">
                                          <p:stCondLst>
                                            <p:cond delay="0"/>
                                          </p:stCondLst>
                                        </p:cTn>
                                        <p:tgtEl>
                                          <p:spTgt spid="136"/>
                                        </p:tgtEl>
                                        <p:attrNameLst>
                                          <p:attrName>style.visibility</p:attrName>
                                        </p:attrNameLst>
                                      </p:cBhvr>
                                      <p:to>
                                        <p:strVal val="visible"/>
                                      </p:to>
                                    </p:set>
                                    <p:animEffect filter="fade" transition="in">
                                      <p:cBhvr>
                                        <p:cTn dur="1500"/>
                                        <p:tgtEl>
                                          <p:spTgt spid="136"/>
                                        </p:tgtEl>
                                      </p:cBhvr>
                                    </p:animEffect>
                                  </p:childTnLst>
                                </p:cTn>
                              </p:par>
                              <p:par>
                                <p:cTn fill="hold" nodeType="withEffect" presetClass="entr" presetID="10" presetSubtype="0">
                                  <p:stCondLst>
                                    <p:cond delay="2500"/>
                                  </p:stCondLst>
                                  <p:childTnLst>
                                    <p:set>
                                      <p:cBhvr>
                                        <p:cTn dur="1" fill="hold">
                                          <p:stCondLst>
                                            <p:cond delay="0"/>
                                          </p:stCondLst>
                                        </p:cTn>
                                        <p:tgtEl>
                                          <p:spTgt spid="137"/>
                                        </p:tgtEl>
                                        <p:attrNameLst>
                                          <p:attrName>style.visibility</p:attrName>
                                        </p:attrNameLst>
                                      </p:cBhvr>
                                      <p:to>
                                        <p:strVal val="visible"/>
                                      </p:to>
                                    </p:set>
                                    <p:animEffect filter="fade" transition="in">
                                      <p:cBhvr>
                                        <p:cTn dur="1500"/>
                                        <p:tgtEl>
                                          <p:spTgt spid="137"/>
                                        </p:tgtEl>
                                      </p:cBhvr>
                                    </p:animEffect>
                                  </p:childTnLst>
                                </p:cTn>
                              </p:par>
                              <p:par>
                                <p:cTn fill="hold" nodeType="withEffect" presetClass="entr" presetID="10" presetSubtype="0">
                                  <p:stCondLst>
                                    <p:cond delay="3200"/>
                                  </p:stCondLst>
                                  <p:childTnLst>
                                    <p:set>
                                      <p:cBhvr>
                                        <p:cTn dur="1" fill="hold">
                                          <p:stCondLst>
                                            <p:cond delay="0"/>
                                          </p:stCondLst>
                                        </p:cTn>
                                        <p:tgtEl>
                                          <p:spTgt spid="138"/>
                                        </p:tgtEl>
                                        <p:attrNameLst>
                                          <p:attrName>style.visibility</p:attrName>
                                        </p:attrNameLst>
                                      </p:cBhvr>
                                      <p:to>
                                        <p:strVal val="visible"/>
                                      </p:to>
                                    </p:set>
                                    <p:animEffect filter="fade" transition="in">
                                      <p:cBhvr>
                                        <p:cTn dur="1500"/>
                                        <p:tgtEl>
                                          <p:spTgt spid="138"/>
                                        </p:tgtEl>
                                      </p:cBhvr>
                                    </p:animEffect>
                                  </p:childTnLst>
                                </p:cTn>
                              </p:par>
                              <p:par>
                                <p:cTn fill="hold" nodeType="withEffect" presetClass="entr" presetID="10" presetSubtype="0">
                                  <p:stCondLst>
                                    <p:cond delay="4000"/>
                                  </p:stCondLst>
                                  <p:childTnLst>
                                    <p:set>
                                      <p:cBhvr>
                                        <p:cTn dur="1" fill="hold">
                                          <p:stCondLst>
                                            <p:cond delay="0"/>
                                          </p:stCondLst>
                                        </p:cTn>
                                        <p:tgtEl>
                                          <p:spTgt spid="139"/>
                                        </p:tgtEl>
                                        <p:attrNameLst>
                                          <p:attrName>style.visibility</p:attrName>
                                        </p:attrNameLst>
                                      </p:cBhvr>
                                      <p:to>
                                        <p:strVal val="visible"/>
                                      </p:to>
                                    </p:set>
                                    <p:animEffect filter="fade" transition="in">
                                      <p:cBhvr>
                                        <p:cTn dur="1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Title Slide">
  <p:cSld name="37_Title Slide">
    <p:spTree>
      <p:nvGrpSpPr>
        <p:cNvPr id="140" name="Shape 140"/>
        <p:cNvGrpSpPr/>
        <p:nvPr/>
      </p:nvGrpSpPr>
      <p:grpSpPr>
        <a:xfrm>
          <a:off x="0" y="0"/>
          <a:ext cx="0" cy="0"/>
          <a:chOff x="0" y="0"/>
          <a:chExt cx="0" cy="0"/>
        </a:xfrm>
      </p:grpSpPr>
      <p:sp>
        <p:nvSpPr>
          <p:cNvPr id="141" name="Google Shape;141;p130"/>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30"/>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43" name="Google Shape;143;p130"/>
          <p:cNvSpPr/>
          <p:nvPr>
            <p:ph idx="2" type="pic"/>
          </p:nvPr>
        </p:nvSpPr>
        <p:spPr>
          <a:xfrm>
            <a:off x="874712" y="2184400"/>
            <a:ext cx="2605088" cy="1934594"/>
          </a:xfrm>
          <a:prstGeom prst="roundRect">
            <a:avLst>
              <a:gd fmla="val 4291" name="adj"/>
            </a:avLst>
          </a:prstGeom>
          <a:solidFill>
            <a:srgbClr val="FFE8CB"/>
          </a:solidFill>
          <a:ln>
            <a:noFill/>
          </a:ln>
        </p:spPr>
      </p:sp>
      <p:sp>
        <p:nvSpPr>
          <p:cNvPr id="144" name="Google Shape;144;p130"/>
          <p:cNvSpPr/>
          <p:nvPr>
            <p:ph idx="3" type="pic"/>
          </p:nvPr>
        </p:nvSpPr>
        <p:spPr>
          <a:xfrm>
            <a:off x="3547004" y="2184400"/>
            <a:ext cx="2605088" cy="1934594"/>
          </a:xfrm>
          <a:prstGeom prst="roundRect">
            <a:avLst>
              <a:gd fmla="val 4291" name="adj"/>
            </a:avLst>
          </a:prstGeom>
          <a:solidFill>
            <a:srgbClr val="FFE8CB"/>
          </a:solidFill>
          <a:ln>
            <a:noFill/>
          </a:ln>
        </p:spPr>
      </p:sp>
      <p:sp>
        <p:nvSpPr>
          <p:cNvPr id="145" name="Google Shape;145;p130"/>
          <p:cNvSpPr/>
          <p:nvPr>
            <p:ph idx="4" type="pic"/>
          </p:nvPr>
        </p:nvSpPr>
        <p:spPr>
          <a:xfrm>
            <a:off x="6219294" y="2184400"/>
            <a:ext cx="2605088" cy="1934594"/>
          </a:xfrm>
          <a:prstGeom prst="roundRect">
            <a:avLst>
              <a:gd fmla="val 4291" name="adj"/>
            </a:avLst>
          </a:prstGeom>
          <a:solidFill>
            <a:srgbClr val="FFE8CB"/>
          </a:solidFill>
          <a:ln>
            <a:noFill/>
          </a:ln>
        </p:spPr>
      </p:sp>
      <p:sp>
        <p:nvSpPr>
          <p:cNvPr id="146" name="Google Shape;146;p130"/>
          <p:cNvSpPr/>
          <p:nvPr>
            <p:ph idx="5" type="pic"/>
          </p:nvPr>
        </p:nvSpPr>
        <p:spPr>
          <a:xfrm>
            <a:off x="8891585" y="2184400"/>
            <a:ext cx="2605088" cy="1934594"/>
          </a:xfrm>
          <a:prstGeom prst="roundRect">
            <a:avLst>
              <a:gd fmla="val 4291"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500"/>
                                        <p:tgtEl>
                                          <p:spTgt spid="1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70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750"/>
                                        <p:tgtEl>
                                          <p:spTgt spid="1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1750"/>
                                        <p:tgtEl>
                                          <p:spTgt spid="1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70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1750"/>
                                        <p:tgtEl>
                                          <p:spTgt spid="14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20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750"/>
                                        <p:tgtEl>
                                          <p:spTgt spid="1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147" name="Shape 147"/>
        <p:cNvGrpSpPr/>
        <p:nvPr/>
      </p:nvGrpSpPr>
      <p:grpSpPr>
        <a:xfrm>
          <a:off x="0" y="0"/>
          <a:ext cx="0" cy="0"/>
          <a:chOff x="0" y="0"/>
          <a:chExt cx="0" cy="0"/>
        </a:xfrm>
      </p:grpSpPr>
      <p:sp>
        <p:nvSpPr>
          <p:cNvPr id="148" name="Google Shape;148;p132"/>
          <p:cNvSpPr/>
          <p:nvPr>
            <p:ph idx="2" type="pic"/>
          </p:nvPr>
        </p:nvSpPr>
        <p:spPr>
          <a:xfrm>
            <a:off x="2986087" y="2419350"/>
            <a:ext cx="6219825" cy="3681182"/>
          </a:xfrm>
          <a:prstGeom prst="roundRect">
            <a:avLst>
              <a:gd fmla="val 3804" name="adj"/>
            </a:avLst>
          </a:prstGeom>
          <a:solidFill>
            <a:srgbClr val="FFE8CB"/>
          </a:solidFill>
          <a:ln>
            <a:noFill/>
          </a:ln>
        </p:spPr>
      </p:sp>
      <p:sp>
        <p:nvSpPr>
          <p:cNvPr id="149" name="Google Shape;149;p132"/>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32"/>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51" name="Google Shape;151;p132"/>
          <p:cNvSpPr/>
          <p:nvPr>
            <p:ph idx="3" type="pic"/>
          </p:nvPr>
        </p:nvSpPr>
        <p:spPr>
          <a:xfrm>
            <a:off x="-3700463" y="2419350"/>
            <a:ext cx="6219825" cy="3681182"/>
          </a:xfrm>
          <a:prstGeom prst="roundRect">
            <a:avLst>
              <a:gd fmla="val 3804" name="adj"/>
            </a:avLst>
          </a:prstGeom>
          <a:solidFill>
            <a:srgbClr val="FFE8CB"/>
          </a:solidFill>
          <a:ln>
            <a:noFill/>
          </a:ln>
        </p:spPr>
      </p:sp>
      <p:sp>
        <p:nvSpPr>
          <p:cNvPr id="152" name="Google Shape;152;p132"/>
          <p:cNvSpPr/>
          <p:nvPr>
            <p:ph idx="4" type="pic"/>
          </p:nvPr>
        </p:nvSpPr>
        <p:spPr>
          <a:xfrm>
            <a:off x="9672637" y="2419350"/>
            <a:ext cx="6219825" cy="3681182"/>
          </a:xfrm>
          <a:prstGeom prst="roundRect">
            <a:avLst>
              <a:gd fmla="val 3804"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90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750"/>
                                        <p:tgtEl>
                                          <p:spTgt spid="15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70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750"/>
                                        <p:tgtEl>
                                          <p:spTgt spid="14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70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1750"/>
                                        <p:tgtEl>
                                          <p:spTgt spid="15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25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153" name="Shape 153"/>
        <p:cNvGrpSpPr/>
        <p:nvPr/>
      </p:nvGrpSpPr>
      <p:grpSpPr>
        <a:xfrm>
          <a:off x="0" y="0"/>
          <a:ext cx="0" cy="0"/>
          <a:chOff x="0" y="0"/>
          <a:chExt cx="0" cy="0"/>
        </a:xfrm>
      </p:grpSpPr>
      <p:sp>
        <p:nvSpPr>
          <p:cNvPr id="154" name="Google Shape;154;p133"/>
          <p:cNvSpPr/>
          <p:nvPr>
            <p:ph idx="2" type="pic"/>
          </p:nvPr>
        </p:nvSpPr>
        <p:spPr>
          <a:xfrm>
            <a:off x="1440387" y="824815"/>
            <a:ext cx="1867963" cy="4042459"/>
          </a:xfrm>
          <a:prstGeom prst="roundRect">
            <a:avLst>
              <a:gd fmla="val 9715" name="adj"/>
            </a:avLst>
          </a:prstGeom>
          <a:solidFill>
            <a:srgbClr val="FFE8CB"/>
          </a:solidFill>
          <a:ln>
            <a:noFill/>
          </a:ln>
        </p:spPr>
      </p:sp>
      <p:sp>
        <p:nvSpPr>
          <p:cNvPr id="155" name="Google Shape;155;p133"/>
          <p:cNvSpPr/>
          <p:nvPr>
            <p:ph idx="3" type="pic"/>
          </p:nvPr>
        </p:nvSpPr>
        <p:spPr>
          <a:xfrm>
            <a:off x="3989677" y="824815"/>
            <a:ext cx="1867963" cy="4042459"/>
          </a:xfrm>
          <a:prstGeom prst="roundRect">
            <a:avLst>
              <a:gd fmla="val 9715" name="adj"/>
            </a:avLst>
          </a:prstGeom>
          <a:solidFill>
            <a:srgbClr val="FFE8CB"/>
          </a:solidFill>
          <a:ln>
            <a:noFill/>
          </a:ln>
        </p:spPr>
      </p:sp>
      <p:sp>
        <p:nvSpPr>
          <p:cNvPr id="156" name="Google Shape;156;p133"/>
          <p:cNvSpPr/>
          <p:nvPr>
            <p:ph idx="4" type="pic"/>
          </p:nvPr>
        </p:nvSpPr>
        <p:spPr>
          <a:xfrm>
            <a:off x="6530054" y="824815"/>
            <a:ext cx="1867963" cy="4042459"/>
          </a:xfrm>
          <a:prstGeom prst="roundRect">
            <a:avLst>
              <a:gd fmla="val 9715" name="adj"/>
            </a:avLst>
          </a:prstGeom>
          <a:solidFill>
            <a:srgbClr val="FFE8CB"/>
          </a:solidFill>
          <a:ln>
            <a:noFill/>
          </a:ln>
        </p:spPr>
      </p:sp>
      <p:sp>
        <p:nvSpPr>
          <p:cNvPr id="157" name="Google Shape;157;p133"/>
          <p:cNvSpPr/>
          <p:nvPr>
            <p:ph idx="5" type="pic"/>
          </p:nvPr>
        </p:nvSpPr>
        <p:spPr>
          <a:xfrm>
            <a:off x="9079344" y="824815"/>
            <a:ext cx="1867963" cy="4042459"/>
          </a:xfrm>
          <a:prstGeom prst="roundRect">
            <a:avLst>
              <a:gd fmla="val 9715" name="adj"/>
            </a:avLst>
          </a:prstGeom>
          <a:solidFill>
            <a:srgbClr val="FFE8CB"/>
          </a:solidFill>
          <a:ln>
            <a:noFill/>
          </a:ln>
        </p:spPr>
      </p:sp>
      <p:sp>
        <p:nvSpPr>
          <p:cNvPr id="158" name="Google Shape;158;p133"/>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500"/>
                                        <p:tgtEl>
                                          <p:spTgt spid="1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80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500"/>
                                        <p:tgtEl>
                                          <p:spTgt spid="1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70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500"/>
                                        <p:tgtEl>
                                          <p:spTgt spid="1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60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500"/>
                                        <p:tgtEl>
                                          <p:spTgt spid="15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Title Slide">
  <p:cSld name="38_Title Slide">
    <p:spTree>
      <p:nvGrpSpPr>
        <p:cNvPr id="159" name="Shape 159"/>
        <p:cNvGrpSpPr/>
        <p:nvPr/>
      </p:nvGrpSpPr>
      <p:grpSpPr>
        <a:xfrm>
          <a:off x="0" y="0"/>
          <a:ext cx="0" cy="0"/>
          <a:chOff x="0" y="0"/>
          <a:chExt cx="0" cy="0"/>
        </a:xfrm>
      </p:grpSpPr>
      <p:sp>
        <p:nvSpPr>
          <p:cNvPr id="160" name="Google Shape;160;p137"/>
          <p:cNvSpPr txBox="1"/>
          <p:nvPr>
            <p:ph type="ctrTitle"/>
          </p:nvPr>
        </p:nvSpPr>
        <p:spPr>
          <a:xfrm>
            <a:off x="874713" y="986624"/>
            <a:ext cx="10621962"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37"/>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62" name="Google Shape;162;p137"/>
          <p:cNvSpPr/>
          <p:nvPr>
            <p:ph idx="2" type="pic"/>
          </p:nvPr>
        </p:nvSpPr>
        <p:spPr>
          <a:xfrm>
            <a:off x="8107053" y="3235257"/>
            <a:ext cx="1840044" cy="2575033"/>
          </a:xfrm>
          <a:prstGeom prst="rect">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500"/>
                                        <p:tgtEl>
                                          <p:spTgt spid="160"/>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300"/>
                                  </p:stCondLst>
                                  <p:childTnLst>
                                    <p:set>
                                      <p:cBhvr>
                                        <p:cTn dur="1" fill="hold">
                                          <p:stCondLst>
                                            <p:cond delay="0"/>
                                          </p:stCondLst>
                                        </p:cTn>
                                        <p:tgtEl>
                                          <p:spTgt spid="162"/>
                                        </p:tgtEl>
                                        <p:attrNameLst>
                                          <p:attrName>style.visibility</p:attrName>
                                        </p:attrNameLst>
                                      </p:cBhvr>
                                      <p:to>
                                        <p:strVal val="visible"/>
                                      </p:to>
                                    </p:set>
                                    <p:animEffect filter="fade" transition="in">
                                      <p:cBhvr>
                                        <p:cTn dur="1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163" name="Shape 163"/>
        <p:cNvGrpSpPr/>
        <p:nvPr/>
      </p:nvGrpSpPr>
      <p:grpSpPr>
        <a:xfrm>
          <a:off x="0" y="0"/>
          <a:ext cx="0" cy="0"/>
          <a:chOff x="0" y="0"/>
          <a:chExt cx="0" cy="0"/>
        </a:xfrm>
      </p:grpSpPr>
      <p:sp>
        <p:nvSpPr>
          <p:cNvPr id="164" name="Google Shape;164;p140"/>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65" name="Google Shape;165;p140"/>
          <p:cNvSpPr/>
          <p:nvPr>
            <p:ph idx="2" type="pic"/>
          </p:nvPr>
        </p:nvSpPr>
        <p:spPr>
          <a:xfrm>
            <a:off x="874712" y="866775"/>
            <a:ext cx="10621963" cy="2095500"/>
          </a:xfrm>
          <a:prstGeom prst="roundRect">
            <a:avLst>
              <a:gd fmla="val 6212" name="adj"/>
            </a:avLst>
          </a:prstGeom>
          <a:solidFill>
            <a:srgbClr val="FFE8CB"/>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22" name="Shape 22"/>
        <p:cNvGrpSpPr/>
        <p:nvPr/>
      </p:nvGrpSpPr>
      <p:grpSpPr>
        <a:xfrm>
          <a:off x="0" y="0"/>
          <a:ext cx="0" cy="0"/>
          <a:chOff x="0" y="0"/>
          <a:chExt cx="0" cy="0"/>
        </a:xfrm>
      </p:grpSpPr>
      <p:sp>
        <p:nvSpPr>
          <p:cNvPr id="23" name="Google Shape;23;p106"/>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106"/>
          <p:cNvSpPr/>
          <p:nvPr>
            <p:ph idx="2" type="pic"/>
          </p:nvPr>
        </p:nvSpPr>
        <p:spPr>
          <a:xfrm>
            <a:off x="0" y="0"/>
            <a:ext cx="12192000" cy="6858000"/>
          </a:xfrm>
          <a:prstGeom prst="round2SameRect">
            <a:avLst>
              <a:gd fmla="val 0" name="adj1"/>
              <a:gd fmla="val 0" name="adj2"/>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2500"/>
                                        <p:tgtEl>
                                          <p:spTgt spid="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25" name="Shape 25"/>
        <p:cNvGrpSpPr/>
        <p:nvPr/>
      </p:nvGrpSpPr>
      <p:grpSpPr>
        <a:xfrm>
          <a:off x="0" y="0"/>
          <a:ext cx="0" cy="0"/>
          <a:chOff x="0" y="0"/>
          <a:chExt cx="0" cy="0"/>
        </a:xfrm>
      </p:grpSpPr>
      <p:sp>
        <p:nvSpPr>
          <p:cNvPr id="26" name="Google Shape;26;p111"/>
          <p:cNvSpPr txBox="1"/>
          <p:nvPr>
            <p:ph type="ctrTitle"/>
          </p:nvPr>
        </p:nvSpPr>
        <p:spPr>
          <a:xfrm>
            <a:off x="874713" y="986624"/>
            <a:ext cx="5221287" cy="81439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5600"/>
              <a:buFont typeface="Inter Black"/>
              <a:buNone/>
              <a:defRPr sz="5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11"/>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500"/>
                                        <p:tgtEl>
                                          <p:spTgt spid="2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28" name="Shape 28"/>
        <p:cNvGrpSpPr/>
        <p:nvPr/>
      </p:nvGrpSpPr>
      <p:grpSpPr>
        <a:xfrm>
          <a:off x="0" y="0"/>
          <a:ext cx="0" cy="0"/>
          <a:chOff x="0" y="0"/>
          <a:chExt cx="0" cy="0"/>
        </a:xfrm>
      </p:grpSpPr>
      <p:sp>
        <p:nvSpPr>
          <p:cNvPr id="29" name="Google Shape;29;p104"/>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104"/>
          <p:cNvSpPr/>
          <p:nvPr>
            <p:ph idx="2" type="pic"/>
          </p:nvPr>
        </p:nvSpPr>
        <p:spPr>
          <a:xfrm>
            <a:off x="0" y="-1"/>
            <a:ext cx="12192000" cy="3876675"/>
          </a:xfrm>
          <a:prstGeom prst="round2SameRect">
            <a:avLst>
              <a:gd fmla="val 3301" name="adj1"/>
              <a:gd fmla="val 0" name="adj2"/>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
                                        </p:tgtEl>
                                        <p:attrNameLst>
                                          <p:attrName>style.visibility</p:attrName>
                                        </p:attrNameLst>
                                      </p:cBhvr>
                                      <p:to>
                                        <p:strVal val="visible"/>
                                      </p:to>
                                    </p:set>
                                    <p:animEffect filter="fade" transition="in">
                                      <p:cBhvr>
                                        <p:cTn dur="1250"/>
                                        <p:tgtEl>
                                          <p:spTgt spid="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Slide">
  <p:cSld name="22_Title Slide">
    <p:spTree>
      <p:nvGrpSpPr>
        <p:cNvPr id="31" name="Shape 31"/>
        <p:cNvGrpSpPr/>
        <p:nvPr/>
      </p:nvGrpSpPr>
      <p:grpSpPr>
        <a:xfrm>
          <a:off x="0" y="0"/>
          <a:ext cx="0" cy="0"/>
          <a:chOff x="0" y="0"/>
          <a:chExt cx="0" cy="0"/>
        </a:xfrm>
      </p:grpSpPr>
      <p:sp>
        <p:nvSpPr>
          <p:cNvPr id="32" name="Google Shape;32;p109"/>
          <p:cNvSpPr/>
          <p:nvPr>
            <p:ph idx="2" type="pic"/>
          </p:nvPr>
        </p:nvSpPr>
        <p:spPr>
          <a:xfrm>
            <a:off x="6180364" y="0"/>
            <a:ext cx="6011636" cy="6858000"/>
          </a:xfrm>
          <a:prstGeom prst="roundRect">
            <a:avLst>
              <a:gd fmla="val 0" name="adj"/>
            </a:avLst>
          </a:prstGeom>
          <a:solidFill>
            <a:srgbClr val="FFE8CB"/>
          </a:solidFill>
          <a:ln>
            <a:noFill/>
          </a:ln>
        </p:spPr>
      </p:sp>
      <p:sp>
        <p:nvSpPr>
          <p:cNvPr id="33" name="Google Shape;33;p109"/>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2000"/>
                                        <p:tgtEl>
                                          <p:spTgt spid="3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34" name="Shape 34"/>
        <p:cNvGrpSpPr/>
        <p:nvPr/>
      </p:nvGrpSpPr>
      <p:grpSpPr>
        <a:xfrm>
          <a:off x="0" y="0"/>
          <a:ext cx="0" cy="0"/>
          <a:chOff x="0" y="0"/>
          <a:chExt cx="0" cy="0"/>
        </a:xfrm>
      </p:grpSpPr>
      <p:sp>
        <p:nvSpPr>
          <p:cNvPr id="35" name="Google Shape;35;p134"/>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134"/>
          <p:cNvSpPr/>
          <p:nvPr>
            <p:ph idx="2" type="pic"/>
          </p:nvPr>
        </p:nvSpPr>
        <p:spPr>
          <a:xfrm>
            <a:off x="7038054" y="1967815"/>
            <a:ext cx="2744301" cy="3840488"/>
          </a:xfrm>
          <a:prstGeom prst="rect">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0"/>
                                  </p:stCondLst>
                                  <p:childTnLst>
                                    <p:set>
                                      <p:cBhvr>
                                        <p:cTn dur="1" fill="hold">
                                          <p:stCondLst>
                                            <p:cond delay="0"/>
                                          </p:stCondLst>
                                        </p:cTn>
                                        <p:tgtEl>
                                          <p:spTgt spid="36"/>
                                        </p:tgtEl>
                                        <p:attrNameLst>
                                          <p:attrName>style.visibility</p:attrName>
                                        </p:attrNameLst>
                                      </p:cBhvr>
                                      <p:to>
                                        <p:strVal val="visible"/>
                                      </p:to>
                                    </p:set>
                                    <p:animEffect filter="fade" transition="in">
                                      <p:cBhvr>
                                        <p:cTn dur="1500"/>
                                        <p:tgtEl>
                                          <p:spTgt spid="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Title Slide">
  <p:cSld name="31_Title Slide">
    <p:spTree>
      <p:nvGrpSpPr>
        <p:cNvPr id="37" name="Shape 37"/>
        <p:cNvGrpSpPr/>
        <p:nvPr/>
      </p:nvGrpSpPr>
      <p:grpSpPr>
        <a:xfrm>
          <a:off x="0" y="0"/>
          <a:ext cx="0" cy="0"/>
          <a:chOff x="0" y="0"/>
          <a:chExt cx="0" cy="0"/>
        </a:xfrm>
      </p:grpSpPr>
      <p:sp>
        <p:nvSpPr>
          <p:cNvPr id="38" name="Google Shape;38;p116"/>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116"/>
          <p:cNvSpPr/>
          <p:nvPr>
            <p:ph idx="2" type="pic"/>
          </p:nvPr>
        </p:nvSpPr>
        <p:spPr>
          <a:xfrm>
            <a:off x="874713" y="852027"/>
            <a:ext cx="10621962" cy="2171392"/>
          </a:xfrm>
          <a:prstGeom prst="roundRect">
            <a:avLst>
              <a:gd fmla="val 5995" name="adj"/>
            </a:avLst>
          </a:prstGeom>
          <a:solidFill>
            <a:srgbClr val="FFE8CB"/>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25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101"/>
          <p:cNvSpPr txBox="1"/>
          <p:nvPr>
            <p:ph type="title"/>
          </p:nvPr>
        </p:nvSpPr>
        <p:spPr>
          <a:xfrm>
            <a:off x="874713" y="1219200"/>
            <a:ext cx="10621961" cy="872556"/>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Inter Black"/>
              <a:buNone/>
              <a:defRPr b="0" i="0" sz="4400" u="none" cap="none" strike="noStrike">
                <a:solidFill>
                  <a:schemeClr val="dk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1"/>
          <p:cNvSpPr txBox="1"/>
          <p:nvPr>
            <p:ph idx="1" type="body"/>
          </p:nvPr>
        </p:nvSpPr>
        <p:spPr>
          <a:xfrm>
            <a:off x="874713" y="2228849"/>
            <a:ext cx="10621961" cy="3327627"/>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Poppins"/>
                <a:ea typeface="Poppins"/>
                <a:cs typeface="Poppins"/>
                <a:sym typeface="Poppi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oppins"/>
                <a:ea typeface="Poppins"/>
                <a:cs typeface="Poppins"/>
                <a:sym typeface="Poppi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9pPr>
          </a:lstStyle>
          <a:p/>
        </p:txBody>
      </p:sp>
      <p:sp>
        <p:nvSpPr>
          <p:cNvPr id="12" name="Google Shape;12;p101"/>
          <p:cNvSpPr txBox="1"/>
          <p:nvPr>
            <p:ph idx="12" type="sldNum"/>
          </p:nvPr>
        </p:nvSpPr>
        <p:spPr>
          <a:xfrm>
            <a:off x="11046664" y="6226953"/>
            <a:ext cx="450011" cy="365125"/>
          </a:xfrm>
          <a:prstGeom prst="rect">
            <a:avLst/>
          </a:prstGeom>
          <a:noFill/>
          <a:ln>
            <a:noFill/>
          </a:ln>
        </p:spPr>
        <p:txBody>
          <a:bodyPr anchorCtr="0" anchor="ctr" bIns="45700" lIns="0" spcFirstLastPara="1" rIns="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3B3B3C"/>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01"/>
          <p:cNvSpPr/>
          <p:nvPr/>
        </p:nvSpPr>
        <p:spPr>
          <a:xfrm flipH="1" rot="10800000">
            <a:off x="1" y="0"/>
            <a:ext cx="152400" cy="2091756"/>
          </a:xfrm>
          <a:prstGeom prst="round1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51">
          <p15:clr>
            <a:srgbClr val="F26B43"/>
          </p15:clr>
        </p15:guide>
        <p15:guide id="2" pos="72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pn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23.png"/><Relationship Id="rId8"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1.jpg"/><Relationship Id="rId4" Type="http://schemas.openxmlformats.org/officeDocument/2006/relationships/image" Target="../media/image27.jpg"/><Relationship Id="rId5" Type="http://schemas.openxmlformats.org/officeDocument/2006/relationships/image" Target="../media/image26.png"/><Relationship Id="rId6"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5.jpg"/><Relationship Id="rId7" Type="http://schemas.openxmlformats.org/officeDocument/2006/relationships/image" Target="../media/image3.png"/><Relationship Id="rId8"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5.jpg"/><Relationship Id="rId7" Type="http://schemas.openxmlformats.org/officeDocument/2006/relationships/image" Target="../media/image3.png"/><Relationship Id="rId8"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
          <p:cNvSpPr txBox="1"/>
          <p:nvPr/>
        </p:nvSpPr>
        <p:spPr>
          <a:xfrm>
            <a:off x="1322550" y="1915275"/>
            <a:ext cx="9546900" cy="26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Inter Black"/>
                <a:ea typeface="Inter Black"/>
                <a:cs typeface="Inter Black"/>
                <a:sym typeface="Inter Black"/>
              </a:rPr>
              <a:t>Introduction to Digital Marketing for Tour Operators in Uganda</a:t>
            </a:r>
            <a:endParaRPr b="1" i="0" sz="3200" u="none" cap="none" strike="noStrike">
              <a:solidFill>
                <a:schemeClr val="accent1"/>
              </a:solidFill>
              <a:latin typeface="Inter Black"/>
              <a:ea typeface="Inter Black"/>
              <a:cs typeface="Inter Black"/>
              <a:sym typeface="Inter Black"/>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Inter"/>
              <a:ea typeface="Inter"/>
              <a:cs typeface="Inter"/>
              <a:sym typeface="Inter"/>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Inter"/>
                <a:ea typeface="Inter"/>
                <a:cs typeface="Inter"/>
                <a:sym typeface="Inter"/>
              </a:rPr>
              <a:t>Location, Date</a:t>
            </a:r>
            <a:endParaRPr b="0" i="0" sz="2100" u="none" cap="none" strike="noStrike">
              <a:solidFill>
                <a:schemeClr val="dk1"/>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4400"/>
              <a:buFont typeface="Arial"/>
              <a:buNone/>
            </a:pPr>
            <a:r>
              <a:t/>
            </a:r>
            <a:endParaRPr b="1" i="0" sz="4400" u="none" cap="none" strike="noStrike">
              <a:solidFill>
                <a:schemeClr val="accent1"/>
              </a:solidFill>
              <a:latin typeface="Inter Black"/>
              <a:ea typeface="Inter Black"/>
              <a:cs typeface="Inter Black"/>
              <a:sym typeface="Inter Black"/>
            </a:endParaRPr>
          </a:p>
        </p:txBody>
      </p:sp>
      <p:sp>
        <p:nvSpPr>
          <p:cNvPr id="171" name="Google Shape;171;p1"/>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72" name="Google Shape;172;p1"/>
          <p:cNvPicPr preferRelativeResize="0"/>
          <p:nvPr/>
        </p:nvPicPr>
        <p:blipFill rotWithShape="1">
          <a:blip r:embed="rId3">
            <a:alphaModFix/>
          </a:blip>
          <a:srcRect b="0" l="0" r="0" t="0"/>
          <a:stretch/>
        </p:blipFill>
        <p:spPr>
          <a:xfrm>
            <a:off x="1811563" y="4795076"/>
            <a:ext cx="3073930" cy="2296700"/>
          </a:xfrm>
          <a:prstGeom prst="rect">
            <a:avLst/>
          </a:prstGeom>
          <a:noFill/>
          <a:ln>
            <a:noFill/>
          </a:ln>
        </p:spPr>
      </p:pic>
      <p:pic>
        <p:nvPicPr>
          <p:cNvPr id="173" name="Google Shape;173;p1"/>
          <p:cNvPicPr preferRelativeResize="0"/>
          <p:nvPr/>
        </p:nvPicPr>
        <p:blipFill rotWithShape="1">
          <a:blip r:embed="rId4">
            <a:alphaModFix/>
          </a:blip>
          <a:srcRect b="0" l="0" r="0" t="0"/>
          <a:stretch/>
        </p:blipFill>
        <p:spPr>
          <a:xfrm>
            <a:off x="5174438" y="4599813"/>
            <a:ext cx="3777299" cy="2545575"/>
          </a:xfrm>
          <a:prstGeom prst="rect">
            <a:avLst/>
          </a:prstGeom>
          <a:noFill/>
          <a:ln>
            <a:noFill/>
          </a:ln>
        </p:spPr>
      </p:pic>
      <p:pic>
        <p:nvPicPr>
          <p:cNvPr id="174" name="Google Shape;174;p1"/>
          <p:cNvPicPr preferRelativeResize="0"/>
          <p:nvPr/>
        </p:nvPicPr>
        <p:blipFill rotWithShape="1">
          <a:blip r:embed="rId5">
            <a:alphaModFix/>
          </a:blip>
          <a:srcRect b="0" l="0" r="0" t="0"/>
          <a:stretch/>
        </p:blipFill>
        <p:spPr>
          <a:xfrm>
            <a:off x="3532763" y="4485041"/>
            <a:ext cx="2863175" cy="2606725"/>
          </a:xfrm>
          <a:prstGeom prst="rect">
            <a:avLst/>
          </a:prstGeom>
          <a:noFill/>
          <a:ln>
            <a:noFill/>
          </a:ln>
        </p:spPr>
      </p:pic>
      <p:pic>
        <p:nvPicPr>
          <p:cNvPr id="175" name="Google Shape;175;p1"/>
          <p:cNvPicPr preferRelativeResize="0"/>
          <p:nvPr/>
        </p:nvPicPr>
        <p:blipFill rotWithShape="1">
          <a:blip r:embed="rId6">
            <a:alphaModFix/>
          </a:blip>
          <a:srcRect b="0" l="0" r="0" t="0"/>
          <a:stretch/>
        </p:blipFill>
        <p:spPr>
          <a:xfrm>
            <a:off x="7782713" y="4808589"/>
            <a:ext cx="2597725" cy="2269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f95964a719_0_1061"/>
          <p:cNvSpPr txBox="1"/>
          <p:nvPr>
            <p:ph type="ctrTitle"/>
          </p:nvPr>
        </p:nvSpPr>
        <p:spPr>
          <a:xfrm>
            <a:off x="874731" y="986625"/>
            <a:ext cx="7806000" cy="814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5600"/>
              <a:buFont typeface="Inter Black"/>
              <a:buNone/>
            </a:pPr>
            <a:r>
              <a:rPr lang="en-US"/>
              <a:t>What you’ll learn</a:t>
            </a:r>
            <a:endParaRPr/>
          </a:p>
        </p:txBody>
      </p:sp>
      <p:sp>
        <p:nvSpPr>
          <p:cNvPr id="308" name="Google Shape;308;gf95964a719_0_1061"/>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09" name="Google Shape;309;gf95964a719_0_1061"/>
          <p:cNvSpPr txBox="1"/>
          <p:nvPr/>
        </p:nvSpPr>
        <p:spPr>
          <a:xfrm>
            <a:off x="874700" y="2678025"/>
            <a:ext cx="4613400" cy="3112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600"/>
              <a:buFont typeface="Arial"/>
              <a:buNone/>
            </a:pPr>
            <a:r>
              <a:rPr b="0" i="0" lang="en-US" sz="1800" u="none" cap="none" strike="noStrike">
                <a:solidFill>
                  <a:schemeClr val="dk1"/>
                </a:solidFill>
                <a:latin typeface="Inter Black"/>
                <a:ea typeface="Inter Black"/>
                <a:cs typeface="Inter Black"/>
                <a:sym typeface="Inter Black"/>
              </a:rPr>
              <a:t>Knowledge</a:t>
            </a:r>
            <a:endParaRPr b="0" i="0" sz="1800" u="none" cap="none" strike="noStrike">
              <a:solidFill>
                <a:schemeClr val="dk1"/>
              </a:solidFill>
              <a:latin typeface="Inter Black"/>
              <a:ea typeface="Inter Black"/>
              <a:cs typeface="Inter Black"/>
              <a:sym typeface="Inter Black"/>
            </a:endParaRPr>
          </a:p>
          <a:p>
            <a:pPr indent="0" lvl="0" marL="0" marR="0" rtl="0" algn="l">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Inter Black"/>
              <a:ea typeface="Inter Black"/>
              <a:cs typeface="Inter Black"/>
              <a:sym typeface="Inter Black"/>
            </a:endParaRPr>
          </a:p>
          <a:p>
            <a:pPr indent="-330200" lvl="0" marL="457200" marR="0" rtl="0" algn="l">
              <a:lnSpc>
                <a:spcPct val="150000"/>
              </a:lnSpc>
              <a:spcBef>
                <a:spcPts val="0"/>
              </a:spcBef>
              <a:spcAft>
                <a:spcPts val="0"/>
              </a:spcAft>
              <a:buClr>
                <a:srgbClr val="000000"/>
              </a:buClr>
              <a:buSzPts val="1600"/>
              <a:buFont typeface="Poppins"/>
              <a:buChar char="✔"/>
            </a:pPr>
            <a:r>
              <a:rPr b="0" i="0" lang="en-US" sz="1600" u="none" cap="none" strike="noStrike">
                <a:solidFill>
                  <a:srgbClr val="000000"/>
                </a:solidFill>
                <a:latin typeface="Poppins"/>
                <a:ea typeface="Poppins"/>
                <a:cs typeface="Poppins"/>
                <a:sym typeface="Poppins"/>
              </a:rPr>
              <a:t>Fundamentals of email marketing</a:t>
            </a:r>
            <a:endParaRPr b="0" i="0" sz="1600" u="none" cap="none" strike="noStrike">
              <a:solidFill>
                <a:srgbClr val="000000"/>
              </a:solidFill>
              <a:latin typeface="Poppins"/>
              <a:ea typeface="Poppins"/>
              <a:cs typeface="Poppins"/>
              <a:sym typeface="Poppins"/>
            </a:endParaRPr>
          </a:p>
          <a:p>
            <a:pPr indent="-330200" lvl="0" marL="457200" marR="0" rtl="0" algn="l">
              <a:lnSpc>
                <a:spcPct val="150000"/>
              </a:lnSpc>
              <a:spcBef>
                <a:spcPts val="0"/>
              </a:spcBef>
              <a:spcAft>
                <a:spcPts val="0"/>
              </a:spcAft>
              <a:buClr>
                <a:srgbClr val="000000"/>
              </a:buClr>
              <a:buSzPts val="1600"/>
              <a:buFont typeface="Poppins"/>
              <a:buChar char="✔"/>
            </a:pPr>
            <a:r>
              <a:rPr b="0" i="0" lang="en-US" sz="1600" u="none" cap="none" strike="noStrike">
                <a:solidFill>
                  <a:srgbClr val="000000"/>
                </a:solidFill>
                <a:latin typeface="Poppins"/>
                <a:ea typeface="Poppins"/>
                <a:cs typeface="Poppins"/>
                <a:sym typeface="Poppins"/>
              </a:rPr>
              <a:t>Why use a professional Email Marketing Application?</a:t>
            </a:r>
            <a:endParaRPr b="0" i="0" sz="1600" u="none" cap="none" strike="noStrike">
              <a:solidFill>
                <a:srgbClr val="000000"/>
              </a:solidFill>
              <a:latin typeface="Poppins"/>
              <a:ea typeface="Poppins"/>
              <a:cs typeface="Poppins"/>
              <a:sym typeface="Poppins"/>
            </a:endParaRPr>
          </a:p>
          <a:p>
            <a:pPr indent="-330200" lvl="0" marL="457200" marR="0" rtl="0" algn="l">
              <a:lnSpc>
                <a:spcPct val="150000"/>
              </a:lnSpc>
              <a:spcBef>
                <a:spcPts val="0"/>
              </a:spcBef>
              <a:spcAft>
                <a:spcPts val="0"/>
              </a:spcAft>
              <a:buClr>
                <a:srgbClr val="000000"/>
              </a:buClr>
              <a:buSzPts val="1600"/>
              <a:buFont typeface="Poppins"/>
              <a:buChar char="✔"/>
            </a:pPr>
            <a:r>
              <a:rPr b="0" i="0" lang="en-US" sz="1600" u="none" cap="none" strike="noStrike">
                <a:solidFill>
                  <a:srgbClr val="000000"/>
                </a:solidFill>
                <a:latin typeface="Poppins"/>
                <a:ea typeface="Poppins"/>
                <a:cs typeface="Poppins"/>
                <a:sym typeface="Poppins"/>
              </a:rPr>
              <a:t>Best Practices and Advice to get started</a:t>
            </a:r>
            <a:endParaRPr b="0" i="0" sz="1600" u="none" cap="none" strike="noStrike">
              <a:solidFill>
                <a:srgbClr val="000000"/>
              </a:solidFill>
              <a:latin typeface="Poppins"/>
              <a:ea typeface="Poppins"/>
              <a:cs typeface="Poppins"/>
              <a:sym typeface="Poppins"/>
            </a:endParaRPr>
          </a:p>
          <a:p>
            <a:pPr indent="-330200" lvl="0" marL="457200" marR="0" rtl="0" algn="l">
              <a:lnSpc>
                <a:spcPct val="150000"/>
              </a:lnSpc>
              <a:spcBef>
                <a:spcPts val="0"/>
              </a:spcBef>
              <a:spcAft>
                <a:spcPts val="0"/>
              </a:spcAft>
              <a:buClr>
                <a:srgbClr val="000000"/>
              </a:buClr>
              <a:buSzPts val="1600"/>
              <a:buFont typeface="Poppins"/>
              <a:buChar char="✔"/>
            </a:pPr>
            <a:r>
              <a:rPr b="0" i="0" lang="en-US" sz="1600" u="none" cap="none" strike="noStrike">
                <a:solidFill>
                  <a:srgbClr val="000000"/>
                </a:solidFill>
                <a:latin typeface="Poppins"/>
                <a:ea typeface="Poppins"/>
                <a:cs typeface="Poppins"/>
                <a:sym typeface="Poppins"/>
              </a:rPr>
              <a:t>Q&amp;A</a:t>
            </a:r>
            <a:endParaRPr b="0" i="0" sz="16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cxnSp>
        <p:nvCxnSpPr>
          <p:cNvPr id="310" name="Google Shape;310;gf95964a719_0_1061"/>
          <p:cNvCxnSpPr/>
          <p:nvPr/>
        </p:nvCxnSpPr>
        <p:spPr>
          <a:xfrm>
            <a:off x="6095992" y="3267361"/>
            <a:ext cx="0" cy="2014800"/>
          </a:xfrm>
          <a:prstGeom prst="straightConnector1">
            <a:avLst/>
          </a:prstGeom>
          <a:noFill/>
          <a:ln cap="flat" cmpd="sng" w="9525">
            <a:solidFill>
              <a:schemeClr val="dk1">
                <a:alpha val="20000"/>
              </a:schemeClr>
            </a:solidFill>
            <a:prstDash val="solid"/>
            <a:miter lim="800000"/>
            <a:headEnd len="sm" w="sm" type="none"/>
            <a:tailEnd len="sm" w="sm" type="none"/>
          </a:ln>
        </p:spPr>
      </p:cxnSp>
      <p:grpSp>
        <p:nvGrpSpPr>
          <p:cNvPr id="311" name="Google Shape;311;gf95964a719_0_1061"/>
          <p:cNvGrpSpPr/>
          <p:nvPr/>
        </p:nvGrpSpPr>
        <p:grpSpPr>
          <a:xfrm>
            <a:off x="7272815" y="590677"/>
            <a:ext cx="1479090" cy="1210447"/>
            <a:chOff x="8585576" y="-305576"/>
            <a:chExt cx="641687" cy="525140"/>
          </a:xfrm>
        </p:grpSpPr>
        <p:sp>
          <p:nvSpPr>
            <p:cNvPr id="312" name="Google Shape;312;gf95964a719_0_1061"/>
            <p:cNvSpPr/>
            <p:nvPr/>
          </p:nvSpPr>
          <p:spPr>
            <a:xfrm>
              <a:off x="8795358" y="-179432"/>
              <a:ext cx="264627" cy="319473"/>
            </a:xfrm>
            <a:custGeom>
              <a:rect b="b" l="l" r="r" t="t"/>
              <a:pathLst>
                <a:path extrusionOk="0" h="488" w="403">
                  <a:moveTo>
                    <a:pt x="332" y="82"/>
                  </a:moveTo>
                  <a:cubicBezTo>
                    <a:pt x="223" y="0"/>
                    <a:pt x="0" y="55"/>
                    <a:pt x="21" y="217"/>
                  </a:cubicBezTo>
                  <a:cubicBezTo>
                    <a:pt x="30" y="319"/>
                    <a:pt x="101" y="329"/>
                    <a:pt x="90" y="445"/>
                  </a:cubicBezTo>
                  <a:cubicBezTo>
                    <a:pt x="82" y="459"/>
                    <a:pt x="85" y="468"/>
                    <a:pt x="93" y="474"/>
                  </a:cubicBezTo>
                  <a:cubicBezTo>
                    <a:pt x="98" y="477"/>
                    <a:pt x="106" y="479"/>
                    <a:pt x="114" y="481"/>
                  </a:cubicBezTo>
                  <a:cubicBezTo>
                    <a:pt x="131" y="484"/>
                    <a:pt x="152" y="483"/>
                    <a:pt x="168" y="484"/>
                  </a:cubicBezTo>
                  <a:cubicBezTo>
                    <a:pt x="174" y="484"/>
                    <a:pt x="180" y="484"/>
                    <a:pt x="184" y="485"/>
                  </a:cubicBezTo>
                  <a:cubicBezTo>
                    <a:pt x="192" y="487"/>
                    <a:pt x="199" y="488"/>
                    <a:pt x="205" y="487"/>
                  </a:cubicBezTo>
                  <a:cubicBezTo>
                    <a:pt x="244" y="480"/>
                    <a:pt x="232" y="415"/>
                    <a:pt x="246" y="382"/>
                  </a:cubicBezTo>
                  <a:cubicBezTo>
                    <a:pt x="252" y="344"/>
                    <a:pt x="278" y="316"/>
                    <a:pt x="310" y="297"/>
                  </a:cubicBezTo>
                  <a:cubicBezTo>
                    <a:pt x="311" y="297"/>
                    <a:pt x="311" y="296"/>
                    <a:pt x="312" y="296"/>
                  </a:cubicBezTo>
                  <a:cubicBezTo>
                    <a:pt x="385" y="253"/>
                    <a:pt x="403" y="135"/>
                    <a:pt x="332" y="82"/>
                  </a:cubicBezTo>
                  <a:close/>
                  <a:moveTo>
                    <a:pt x="264" y="295"/>
                  </a:moveTo>
                  <a:cubicBezTo>
                    <a:pt x="217" y="333"/>
                    <a:pt x="213" y="398"/>
                    <a:pt x="202" y="453"/>
                  </a:cubicBezTo>
                  <a:cubicBezTo>
                    <a:pt x="196" y="452"/>
                    <a:pt x="189" y="452"/>
                    <a:pt x="183" y="452"/>
                  </a:cubicBezTo>
                  <a:cubicBezTo>
                    <a:pt x="177" y="452"/>
                    <a:pt x="171" y="452"/>
                    <a:pt x="166" y="452"/>
                  </a:cubicBezTo>
                  <a:cubicBezTo>
                    <a:pt x="159" y="452"/>
                    <a:pt x="153" y="452"/>
                    <a:pt x="147" y="452"/>
                  </a:cubicBezTo>
                  <a:cubicBezTo>
                    <a:pt x="141" y="452"/>
                    <a:pt x="134" y="451"/>
                    <a:pt x="128" y="450"/>
                  </a:cubicBezTo>
                  <a:cubicBezTo>
                    <a:pt x="120" y="449"/>
                    <a:pt x="112" y="446"/>
                    <a:pt x="105" y="442"/>
                  </a:cubicBezTo>
                  <a:cubicBezTo>
                    <a:pt x="144" y="329"/>
                    <a:pt x="62" y="299"/>
                    <a:pt x="58" y="198"/>
                  </a:cubicBezTo>
                  <a:cubicBezTo>
                    <a:pt x="54" y="73"/>
                    <a:pt x="243" y="49"/>
                    <a:pt x="321" y="116"/>
                  </a:cubicBezTo>
                  <a:cubicBezTo>
                    <a:pt x="378" y="186"/>
                    <a:pt x="331" y="256"/>
                    <a:pt x="264" y="29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3" name="Google Shape;313;gf95964a719_0_1061"/>
            <p:cNvSpPr/>
            <p:nvPr/>
          </p:nvSpPr>
          <p:spPr>
            <a:xfrm>
              <a:off x="8878997" y="-114990"/>
              <a:ext cx="90494" cy="272853"/>
            </a:xfrm>
            <a:custGeom>
              <a:rect b="b" l="l" r="r" t="t"/>
              <a:pathLst>
                <a:path extrusionOk="0" h="416" w="138">
                  <a:moveTo>
                    <a:pt x="0" y="360"/>
                  </a:moveTo>
                  <a:cubicBezTo>
                    <a:pt x="3" y="262"/>
                    <a:pt x="7" y="163"/>
                    <a:pt x="24" y="67"/>
                  </a:cubicBezTo>
                  <a:cubicBezTo>
                    <a:pt x="29" y="35"/>
                    <a:pt x="68" y="16"/>
                    <a:pt x="71" y="60"/>
                  </a:cubicBezTo>
                  <a:cubicBezTo>
                    <a:pt x="138" y="0"/>
                    <a:pt x="98" y="137"/>
                    <a:pt x="90" y="164"/>
                  </a:cubicBezTo>
                  <a:cubicBezTo>
                    <a:pt x="75" y="224"/>
                    <a:pt x="64" y="286"/>
                    <a:pt x="60" y="348"/>
                  </a:cubicBezTo>
                  <a:cubicBezTo>
                    <a:pt x="7" y="416"/>
                    <a:pt x="65" y="193"/>
                    <a:pt x="68" y="177"/>
                  </a:cubicBezTo>
                  <a:cubicBezTo>
                    <a:pt x="68" y="177"/>
                    <a:pt x="68" y="178"/>
                    <a:pt x="68" y="178"/>
                  </a:cubicBezTo>
                  <a:cubicBezTo>
                    <a:pt x="73" y="154"/>
                    <a:pt x="80" y="131"/>
                    <a:pt x="86" y="107"/>
                  </a:cubicBezTo>
                  <a:cubicBezTo>
                    <a:pt x="86" y="107"/>
                    <a:pt x="86" y="107"/>
                    <a:pt x="86" y="107"/>
                  </a:cubicBezTo>
                  <a:cubicBezTo>
                    <a:pt x="86" y="107"/>
                    <a:pt x="86" y="106"/>
                    <a:pt x="86" y="106"/>
                  </a:cubicBezTo>
                  <a:cubicBezTo>
                    <a:pt x="86" y="106"/>
                    <a:pt x="86" y="106"/>
                    <a:pt x="86" y="106"/>
                  </a:cubicBezTo>
                  <a:cubicBezTo>
                    <a:pt x="88" y="94"/>
                    <a:pt x="93" y="81"/>
                    <a:pt x="91" y="68"/>
                  </a:cubicBezTo>
                  <a:cubicBezTo>
                    <a:pt x="77" y="79"/>
                    <a:pt x="77" y="99"/>
                    <a:pt x="65" y="111"/>
                  </a:cubicBezTo>
                  <a:cubicBezTo>
                    <a:pt x="51" y="118"/>
                    <a:pt x="46" y="101"/>
                    <a:pt x="48" y="90"/>
                  </a:cubicBezTo>
                  <a:cubicBezTo>
                    <a:pt x="44" y="180"/>
                    <a:pt x="34" y="271"/>
                    <a:pt x="19" y="360"/>
                  </a:cubicBezTo>
                  <a:cubicBezTo>
                    <a:pt x="19" y="360"/>
                    <a:pt x="19" y="360"/>
                    <a:pt x="19" y="360"/>
                  </a:cubicBezTo>
                  <a:cubicBezTo>
                    <a:pt x="16" y="368"/>
                    <a:pt x="2" y="370"/>
                    <a:pt x="0" y="36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4" name="Google Shape;314;gf95964a719_0_1061"/>
            <p:cNvSpPr/>
            <p:nvPr/>
          </p:nvSpPr>
          <p:spPr>
            <a:xfrm>
              <a:off x="8588319" y="63256"/>
              <a:ext cx="109690" cy="52103"/>
            </a:xfrm>
            <a:custGeom>
              <a:rect b="b" l="l" r="r" t="t"/>
              <a:pathLst>
                <a:path extrusionOk="0" h="80" w="168">
                  <a:moveTo>
                    <a:pt x="155" y="50"/>
                  </a:moveTo>
                  <a:cubicBezTo>
                    <a:pt x="115" y="63"/>
                    <a:pt x="73" y="70"/>
                    <a:pt x="31" y="74"/>
                  </a:cubicBezTo>
                  <a:cubicBezTo>
                    <a:pt x="27" y="79"/>
                    <a:pt x="20" y="80"/>
                    <a:pt x="16" y="75"/>
                  </a:cubicBezTo>
                  <a:cubicBezTo>
                    <a:pt x="0" y="46"/>
                    <a:pt x="58" y="48"/>
                    <a:pt x="74" y="40"/>
                  </a:cubicBezTo>
                  <a:cubicBezTo>
                    <a:pt x="95" y="38"/>
                    <a:pt x="162" y="0"/>
                    <a:pt x="167" y="31"/>
                  </a:cubicBezTo>
                  <a:cubicBezTo>
                    <a:pt x="168" y="39"/>
                    <a:pt x="163" y="48"/>
                    <a:pt x="155" y="5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5" name="Google Shape;315;gf95964a719_0_1061"/>
            <p:cNvSpPr/>
            <p:nvPr/>
          </p:nvSpPr>
          <p:spPr>
            <a:xfrm>
              <a:off x="8585576" y="-99907"/>
              <a:ext cx="109690" cy="28794"/>
            </a:xfrm>
            <a:custGeom>
              <a:rect b="b" l="l" r="r" t="t"/>
              <a:pathLst>
                <a:path extrusionOk="0" h="45" w="167">
                  <a:moveTo>
                    <a:pt x="164" y="31"/>
                  </a:moveTo>
                  <a:cubicBezTo>
                    <a:pt x="163" y="38"/>
                    <a:pt x="157" y="45"/>
                    <a:pt x="149" y="45"/>
                  </a:cubicBezTo>
                  <a:cubicBezTo>
                    <a:pt x="110" y="42"/>
                    <a:pt x="70" y="37"/>
                    <a:pt x="31" y="30"/>
                  </a:cubicBezTo>
                  <a:cubicBezTo>
                    <a:pt x="31" y="30"/>
                    <a:pt x="31" y="30"/>
                    <a:pt x="31" y="30"/>
                  </a:cubicBezTo>
                  <a:cubicBezTo>
                    <a:pt x="0" y="0"/>
                    <a:pt x="109" y="15"/>
                    <a:pt x="123" y="12"/>
                  </a:cubicBezTo>
                  <a:cubicBezTo>
                    <a:pt x="138" y="13"/>
                    <a:pt x="167" y="9"/>
                    <a:pt x="164" y="3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6" name="Google Shape;316;gf95964a719_0_1061"/>
            <p:cNvSpPr/>
            <p:nvPr/>
          </p:nvSpPr>
          <p:spPr>
            <a:xfrm>
              <a:off x="8739142" y="-293236"/>
              <a:ext cx="63072" cy="86381"/>
            </a:xfrm>
            <a:custGeom>
              <a:rect b="b" l="l" r="r" t="t"/>
              <a:pathLst>
                <a:path extrusionOk="0" h="133" w="96">
                  <a:moveTo>
                    <a:pt x="66" y="119"/>
                  </a:moveTo>
                  <a:cubicBezTo>
                    <a:pt x="47" y="93"/>
                    <a:pt x="36" y="61"/>
                    <a:pt x="10" y="40"/>
                  </a:cubicBezTo>
                  <a:cubicBezTo>
                    <a:pt x="0" y="0"/>
                    <a:pt x="82" y="90"/>
                    <a:pt x="86" y="99"/>
                  </a:cubicBezTo>
                  <a:cubicBezTo>
                    <a:pt x="96" y="112"/>
                    <a:pt x="77" y="133"/>
                    <a:pt x="66" y="11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7" name="Google Shape;317;gf95964a719_0_1061"/>
            <p:cNvSpPr/>
            <p:nvPr/>
          </p:nvSpPr>
          <p:spPr>
            <a:xfrm>
              <a:off x="9020222" y="-305576"/>
              <a:ext cx="35649" cy="72670"/>
            </a:xfrm>
            <a:custGeom>
              <a:rect b="b" l="l" r="r" t="t"/>
              <a:pathLst>
                <a:path extrusionOk="0" h="111" w="54">
                  <a:moveTo>
                    <a:pt x="54" y="10"/>
                  </a:moveTo>
                  <a:cubicBezTo>
                    <a:pt x="54" y="10"/>
                    <a:pt x="54" y="10"/>
                    <a:pt x="54" y="10"/>
                  </a:cubicBezTo>
                  <a:cubicBezTo>
                    <a:pt x="51" y="38"/>
                    <a:pt x="36" y="63"/>
                    <a:pt x="33" y="91"/>
                  </a:cubicBezTo>
                  <a:cubicBezTo>
                    <a:pt x="31" y="111"/>
                    <a:pt x="0" y="110"/>
                    <a:pt x="4" y="89"/>
                  </a:cubicBezTo>
                  <a:cubicBezTo>
                    <a:pt x="10" y="60"/>
                    <a:pt x="30" y="37"/>
                    <a:pt x="38" y="10"/>
                  </a:cubicBezTo>
                  <a:cubicBezTo>
                    <a:pt x="39" y="1"/>
                    <a:pt x="53" y="0"/>
                    <a:pt x="54" y="10"/>
                  </a:cubicBezTo>
                  <a:cubicBezTo>
                    <a:pt x="54" y="10"/>
                    <a:pt x="54" y="10"/>
                    <a:pt x="54" y="1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8" name="Google Shape;318;gf95964a719_0_1061"/>
            <p:cNvSpPr/>
            <p:nvPr/>
          </p:nvSpPr>
          <p:spPr>
            <a:xfrm>
              <a:off x="9131284" y="-134185"/>
              <a:ext cx="95979" cy="27422"/>
            </a:xfrm>
            <a:custGeom>
              <a:rect b="b" l="l" r="r" t="t"/>
              <a:pathLst>
                <a:path extrusionOk="0" h="42" w="147">
                  <a:moveTo>
                    <a:pt x="138" y="28"/>
                  </a:moveTo>
                  <a:cubicBezTo>
                    <a:pt x="129" y="36"/>
                    <a:pt x="115" y="33"/>
                    <a:pt x="103" y="34"/>
                  </a:cubicBezTo>
                  <a:cubicBezTo>
                    <a:pt x="76" y="35"/>
                    <a:pt x="49" y="42"/>
                    <a:pt x="22" y="42"/>
                  </a:cubicBezTo>
                  <a:cubicBezTo>
                    <a:pt x="16" y="41"/>
                    <a:pt x="11" y="42"/>
                    <a:pt x="6" y="40"/>
                  </a:cubicBezTo>
                  <a:cubicBezTo>
                    <a:pt x="0" y="37"/>
                    <a:pt x="4" y="30"/>
                    <a:pt x="10" y="31"/>
                  </a:cubicBezTo>
                  <a:cubicBezTo>
                    <a:pt x="50" y="22"/>
                    <a:pt x="88" y="4"/>
                    <a:pt x="129" y="0"/>
                  </a:cubicBezTo>
                  <a:cubicBezTo>
                    <a:pt x="144" y="0"/>
                    <a:pt x="147" y="20"/>
                    <a:pt x="138" y="2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19" name="Google Shape;319;gf95964a719_0_1061"/>
            <p:cNvSpPr/>
            <p:nvPr/>
          </p:nvSpPr>
          <p:spPr>
            <a:xfrm>
              <a:off x="9095634" y="19380"/>
              <a:ext cx="104206" cy="61701"/>
            </a:xfrm>
            <a:custGeom>
              <a:rect b="b" l="l" r="r" t="t"/>
              <a:pathLst>
                <a:path extrusionOk="0" h="95" w="160">
                  <a:moveTo>
                    <a:pt x="150" y="81"/>
                  </a:moveTo>
                  <a:cubicBezTo>
                    <a:pt x="147" y="89"/>
                    <a:pt x="138" y="95"/>
                    <a:pt x="130" y="92"/>
                  </a:cubicBezTo>
                  <a:cubicBezTo>
                    <a:pt x="93" y="72"/>
                    <a:pt x="53" y="56"/>
                    <a:pt x="14" y="40"/>
                  </a:cubicBezTo>
                  <a:cubicBezTo>
                    <a:pt x="0" y="0"/>
                    <a:pt x="69" y="33"/>
                    <a:pt x="86" y="34"/>
                  </a:cubicBezTo>
                  <a:cubicBezTo>
                    <a:pt x="107" y="43"/>
                    <a:pt x="160" y="51"/>
                    <a:pt x="150" y="8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20" name="Google Shape;320;gf95964a719_0_1061"/>
            <p:cNvSpPr/>
            <p:nvPr/>
          </p:nvSpPr>
          <p:spPr>
            <a:xfrm>
              <a:off x="9020222" y="130442"/>
              <a:ext cx="71299" cy="64443"/>
            </a:xfrm>
            <a:custGeom>
              <a:rect b="b" l="l" r="r" t="t"/>
              <a:pathLst>
                <a:path extrusionOk="0" h="97" w="109">
                  <a:moveTo>
                    <a:pt x="65" y="84"/>
                  </a:moveTo>
                  <a:cubicBezTo>
                    <a:pt x="42" y="64"/>
                    <a:pt x="23" y="40"/>
                    <a:pt x="6" y="15"/>
                  </a:cubicBezTo>
                  <a:cubicBezTo>
                    <a:pt x="0" y="12"/>
                    <a:pt x="0" y="1"/>
                    <a:pt x="8" y="0"/>
                  </a:cubicBezTo>
                  <a:cubicBezTo>
                    <a:pt x="27" y="10"/>
                    <a:pt x="40" y="32"/>
                    <a:pt x="61" y="41"/>
                  </a:cubicBezTo>
                  <a:cubicBezTo>
                    <a:pt x="109" y="60"/>
                    <a:pt x="89" y="97"/>
                    <a:pt x="65" y="8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
          <p:nvSpPr>
            <p:cNvPr id="321" name="Google Shape;321;gf95964a719_0_1061"/>
            <p:cNvSpPr/>
            <p:nvPr/>
          </p:nvSpPr>
          <p:spPr>
            <a:xfrm>
              <a:off x="8844718" y="118101"/>
              <a:ext cx="86381" cy="101463"/>
            </a:xfrm>
            <a:custGeom>
              <a:rect b="b" l="l" r="r" t="t"/>
              <a:pathLst>
                <a:path extrusionOk="0" h="154" w="132">
                  <a:moveTo>
                    <a:pt x="130" y="32"/>
                  </a:moveTo>
                  <a:cubicBezTo>
                    <a:pt x="128" y="48"/>
                    <a:pt x="121" y="66"/>
                    <a:pt x="121" y="78"/>
                  </a:cubicBezTo>
                  <a:cubicBezTo>
                    <a:pt x="121" y="77"/>
                    <a:pt x="121" y="76"/>
                    <a:pt x="122" y="76"/>
                  </a:cubicBezTo>
                  <a:cubicBezTo>
                    <a:pt x="116" y="114"/>
                    <a:pt x="90" y="154"/>
                    <a:pt x="46" y="142"/>
                  </a:cubicBezTo>
                  <a:cubicBezTo>
                    <a:pt x="2" y="140"/>
                    <a:pt x="0" y="91"/>
                    <a:pt x="9" y="58"/>
                  </a:cubicBezTo>
                  <a:cubicBezTo>
                    <a:pt x="13" y="46"/>
                    <a:pt x="13" y="31"/>
                    <a:pt x="18" y="19"/>
                  </a:cubicBezTo>
                  <a:cubicBezTo>
                    <a:pt x="20" y="15"/>
                    <a:pt x="22" y="11"/>
                    <a:pt x="24" y="8"/>
                  </a:cubicBezTo>
                  <a:cubicBezTo>
                    <a:pt x="36" y="0"/>
                    <a:pt x="37" y="18"/>
                    <a:pt x="39" y="25"/>
                  </a:cubicBezTo>
                  <a:cubicBezTo>
                    <a:pt x="39" y="25"/>
                    <a:pt x="39" y="25"/>
                    <a:pt x="39" y="26"/>
                  </a:cubicBezTo>
                  <a:cubicBezTo>
                    <a:pt x="39" y="26"/>
                    <a:pt x="39" y="26"/>
                    <a:pt x="39" y="26"/>
                  </a:cubicBezTo>
                  <a:cubicBezTo>
                    <a:pt x="44" y="29"/>
                    <a:pt x="41" y="38"/>
                    <a:pt x="35" y="39"/>
                  </a:cubicBezTo>
                  <a:cubicBezTo>
                    <a:pt x="35" y="41"/>
                    <a:pt x="35" y="43"/>
                    <a:pt x="35" y="45"/>
                  </a:cubicBezTo>
                  <a:cubicBezTo>
                    <a:pt x="35" y="46"/>
                    <a:pt x="35" y="47"/>
                    <a:pt x="35" y="48"/>
                  </a:cubicBezTo>
                  <a:cubicBezTo>
                    <a:pt x="35" y="49"/>
                    <a:pt x="35" y="49"/>
                    <a:pt x="35" y="49"/>
                  </a:cubicBezTo>
                  <a:cubicBezTo>
                    <a:pt x="34" y="82"/>
                    <a:pt x="33" y="121"/>
                    <a:pt x="78" y="103"/>
                  </a:cubicBezTo>
                  <a:cubicBezTo>
                    <a:pt x="93" y="86"/>
                    <a:pt x="89" y="53"/>
                    <a:pt x="93" y="29"/>
                  </a:cubicBezTo>
                  <a:cubicBezTo>
                    <a:pt x="96" y="15"/>
                    <a:pt x="101" y="4"/>
                    <a:pt x="114" y="1"/>
                  </a:cubicBezTo>
                  <a:cubicBezTo>
                    <a:pt x="130" y="4"/>
                    <a:pt x="132" y="17"/>
                    <a:pt x="130" y="32"/>
                  </a:cubicBezTo>
                  <a:close/>
                </a:path>
              </a:pathLst>
            </a:custGeom>
            <a:solidFill>
              <a:srgbClr val="231F2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grpSp>
      <p:sp>
        <p:nvSpPr>
          <p:cNvPr id="322" name="Google Shape;322;gf95964a719_0_1061"/>
          <p:cNvSpPr txBox="1"/>
          <p:nvPr/>
        </p:nvSpPr>
        <p:spPr>
          <a:xfrm>
            <a:off x="6703900" y="2678025"/>
            <a:ext cx="4613400" cy="1934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600"/>
              <a:buFont typeface="Arial"/>
              <a:buNone/>
            </a:pPr>
            <a:r>
              <a:rPr b="0" i="0" lang="en-US" sz="1800" u="none" cap="none" strike="noStrike">
                <a:solidFill>
                  <a:schemeClr val="dk1"/>
                </a:solidFill>
                <a:latin typeface="Inter Black"/>
                <a:ea typeface="Inter Black"/>
                <a:cs typeface="Inter Black"/>
                <a:sym typeface="Inter Black"/>
              </a:rPr>
              <a:t>Skills</a:t>
            </a:r>
            <a:endParaRPr b="0" i="0" sz="1800" u="none" cap="none" strike="noStrike">
              <a:solidFill>
                <a:schemeClr val="dk1"/>
              </a:solidFill>
              <a:latin typeface="Inter Black"/>
              <a:ea typeface="Inter Black"/>
              <a:cs typeface="Inter Black"/>
              <a:sym typeface="Inter Black"/>
            </a:endParaRPr>
          </a:p>
          <a:p>
            <a:pPr indent="0" lvl="0" marL="0" marR="0" rtl="0" algn="l">
              <a:lnSpc>
                <a:spcPct val="130000"/>
              </a:lnSpc>
              <a:spcBef>
                <a:spcPts val="0"/>
              </a:spcBef>
              <a:spcAft>
                <a:spcPts val="0"/>
              </a:spcAft>
              <a:buClr>
                <a:srgbClr val="000000"/>
              </a:buClr>
              <a:buSzPts val="1600"/>
              <a:buFont typeface="Arial"/>
              <a:buNone/>
            </a:pPr>
            <a:r>
              <a:t/>
            </a:r>
            <a:endParaRPr b="0" i="0" sz="1600" u="none" cap="none" strike="noStrike">
              <a:solidFill>
                <a:schemeClr val="dk1"/>
              </a:solidFill>
              <a:latin typeface="Inter Black"/>
              <a:ea typeface="Inter Black"/>
              <a:cs typeface="Inter Black"/>
              <a:sym typeface="Inter Black"/>
            </a:endParaRPr>
          </a:p>
          <a:p>
            <a:pPr indent="-323850" lvl="0" marL="457200" marR="0" rtl="0" algn="l">
              <a:lnSpc>
                <a:spcPct val="150000"/>
              </a:lnSpc>
              <a:spcBef>
                <a:spcPts val="0"/>
              </a:spcBef>
              <a:spcAft>
                <a:spcPts val="0"/>
              </a:spcAft>
              <a:buClr>
                <a:srgbClr val="000000"/>
              </a:buClr>
              <a:buSzPts val="1500"/>
              <a:buFont typeface="Poppins"/>
              <a:buChar char="✔"/>
            </a:pPr>
            <a:r>
              <a:rPr b="0" i="0" lang="en-US" sz="1500" u="none" cap="none" strike="noStrike">
                <a:solidFill>
                  <a:srgbClr val="000000"/>
                </a:solidFill>
                <a:latin typeface="Poppins"/>
                <a:ea typeface="Poppins"/>
                <a:cs typeface="Poppins"/>
                <a:sym typeface="Poppins"/>
              </a:rPr>
              <a:t>Incorporate Email marketing in your Digital Marketing Planning</a:t>
            </a:r>
            <a:endParaRPr b="0" i="0" sz="1500" u="none" cap="none" strike="noStrike">
              <a:solidFill>
                <a:srgbClr val="000000"/>
              </a:solidFill>
              <a:latin typeface="Poppins"/>
              <a:ea typeface="Poppins"/>
              <a:cs typeface="Poppins"/>
              <a:sym typeface="Poppins"/>
            </a:endParaRPr>
          </a:p>
          <a:p>
            <a:pPr indent="-323850" lvl="0" marL="457200" marR="0" rtl="0" algn="l">
              <a:lnSpc>
                <a:spcPct val="150000"/>
              </a:lnSpc>
              <a:spcBef>
                <a:spcPts val="0"/>
              </a:spcBef>
              <a:spcAft>
                <a:spcPts val="0"/>
              </a:spcAft>
              <a:buClr>
                <a:srgbClr val="000000"/>
              </a:buClr>
              <a:buSzPts val="1500"/>
              <a:buFont typeface="Poppins"/>
              <a:buChar char="✔"/>
            </a:pPr>
            <a:r>
              <a:rPr b="0" i="0" lang="en-US" sz="1500" u="none" cap="none" strike="noStrike">
                <a:solidFill>
                  <a:srgbClr val="000000"/>
                </a:solidFill>
                <a:latin typeface="Poppins"/>
                <a:ea typeface="Poppins"/>
                <a:cs typeface="Poppins"/>
                <a:sym typeface="Poppins"/>
              </a:rPr>
              <a:t>Write a good subject line</a:t>
            </a:r>
            <a:endParaRPr b="0" i="0" sz="15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f659af9e54_0_138"/>
          <p:cNvSpPr txBox="1"/>
          <p:nvPr>
            <p:ph idx="4294967295" type="ctrTitle"/>
          </p:nvPr>
        </p:nvSpPr>
        <p:spPr>
          <a:xfrm>
            <a:off x="874725" y="1793975"/>
            <a:ext cx="10622100" cy="2160600"/>
          </a:xfrm>
          <a:prstGeom prst="rect">
            <a:avLst/>
          </a:prstGeom>
          <a:noFill/>
          <a:ln>
            <a:noFill/>
          </a:ln>
        </p:spPr>
        <p:txBody>
          <a:bodyPr anchorCtr="0" anchor="t" bIns="0" lIns="0" spcFirstLastPara="1" rIns="0" wrap="square" tIns="0">
            <a:normAutofit fontScale="90000"/>
          </a:bodyPr>
          <a:lstStyle/>
          <a:p>
            <a:pPr indent="0" lvl="0" marL="0" marR="0" rtl="0" algn="l">
              <a:lnSpc>
                <a:spcPct val="90000"/>
              </a:lnSpc>
              <a:spcBef>
                <a:spcPts val="0"/>
              </a:spcBef>
              <a:spcAft>
                <a:spcPts val="0"/>
              </a:spcAft>
              <a:buClr>
                <a:schemeClr val="dk1"/>
              </a:buClr>
              <a:buSzPct val="111111"/>
              <a:buFont typeface="Inter Black"/>
              <a:buNone/>
            </a:pPr>
            <a:r>
              <a:rPr b="0" i="0" lang="en-US" sz="4400" u="none" cap="none" strike="noStrike">
                <a:solidFill>
                  <a:schemeClr val="dk1"/>
                </a:solidFill>
                <a:latin typeface="Inter Black"/>
                <a:ea typeface="Inter Black"/>
                <a:cs typeface="Inter Black"/>
                <a:sym typeface="Inter Black"/>
              </a:rPr>
              <a:t>Email marketing is the act of sending promotional messages to people in mass quantities, using an email marketing application.</a:t>
            </a:r>
            <a:endParaRPr b="0" i="0" sz="4400" u="none" cap="none" strike="noStrike">
              <a:solidFill>
                <a:schemeClr val="dk1"/>
              </a:solidFill>
              <a:latin typeface="Inter Black"/>
              <a:ea typeface="Inter Black"/>
              <a:cs typeface="Inter Black"/>
              <a:sym typeface="Inter Black"/>
            </a:endParaRPr>
          </a:p>
        </p:txBody>
      </p:sp>
      <p:sp>
        <p:nvSpPr>
          <p:cNvPr id="328" name="Google Shape;328;gf659af9e54_0_138"/>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29" name="Google Shape;329;gf659af9e54_0_138"/>
          <p:cNvSpPr txBox="1"/>
          <p:nvPr/>
        </p:nvSpPr>
        <p:spPr>
          <a:xfrm>
            <a:off x="945375" y="4281825"/>
            <a:ext cx="10480800" cy="4770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Neil Patel</a:t>
            </a:r>
            <a:endParaRPr b="0" i="0" sz="1900" u="none" cap="none" strike="noStrike">
              <a:solidFill>
                <a:srgbClr val="000000"/>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g102eaa391d5_3_4"/>
          <p:cNvPicPr preferRelativeResize="0"/>
          <p:nvPr>
            <p:ph idx="2" type="pic"/>
          </p:nvPr>
        </p:nvPicPr>
        <p:blipFill rotWithShape="1">
          <a:blip r:embed="rId3">
            <a:alphaModFix/>
          </a:blip>
          <a:srcRect b="0" l="0" r="0" t="46797"/>
          <a:stretch/>
        </p:blipFill>
        <p:spPr>
          <a:xfrm>
            <a:off x="0" y="-1"/>
            <a:ext cx="12192000" cy="3876600"/>
          </a:xfrm>
          <a:prstGeom prst="round2SameRect">
            <a:avLst>
              <a:gd fmla="val 3301" name="adj1"/>
              <a:gd fmla="val 0" name="adj2"/>
            </a:avLst>
          </a:prstGeom>
          <a:solidFill>
            <a:srgbClr val="FFE8CB"/>
          </a:solidFill>
          <a:ln>
            <a:noFill/>
          </a:ln>
        </p:spPr>
      </p:pic>
      <p:sp>
        <p:nvSpPr>
          <p:cNvPr id="335" name="Google Shape;335;g102eaa391d5_3_4"/>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36" name="Google Shape;336;g102eaa391d5_3_4"/>
          <p:cNvSpPr/>
          <p:nvPr/>
        </p:nvSpPr>
        <p:spPr>
          <a:xfrm flipH="1" rot="10800000">
            <a:off x="1" y="-3744"/>
            <a:ext cx="152400" cy="2095500"/>
          </a:xfrm>
          <a:prstGeom prst="round1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
        <p:nvSpPr>
          <p:cNvPr id="337" name="Google Shape;337;g102eaa391d5_3_4"/>
          <p:cNvSpPr/>
          <p:nvPr/>
        </p:nvSpPr>
        <p:spPr>
          <a:xfrm>
            <a:off x="874712" y="2514601"/>
            <a:ext cx="10622100" cy="3295500"/>
          </a:xfrm>
          <a:prstGeom prst="roundRect">
            <a:avLst>
              <a:gd fmla="val 2308" name="adj"/>
            </a:avLst>
          </a:prstGeom>
          <a:solidFill>
            <a:srgbClr val="FFFFFF"/>
          </a:solidFill>
          <a:ln>
            <a:noFill/>
          </a:ln>
          <a:effectLst>
            <a:outerShdw blurRad="12700" rotWithShape="0" algn="ctr" dir="5400000" dist="12700">
              <a:srgbClr val="000000">
                <a:alpha val="7843"/>
              </a:srgbClr>
            </a:outerShdw>
          </a:effectLst>
        </p:spPr>
        <p:txBody>
          <a:bodyPr anchorCtr="0" anchor="ctr" bIns="0" lIns="720000" spcFirstLastPara="1" rIns="720000" wrap="square" tIns="0">
            <a:noAutofit/>
          </a:bodyPr>
          <a:lstStyle/>
          <a:p>
            <a:pPr indent="0" lvl="0" marL="0" marR="0" rtl="0" algn="l">
              <a:lnSpc>
                <a:spcPct val="130000"/>
              </a:lnSpc>
              <a:spcBef>
                <a:spcPts val="1000"/>
              </a:spcBef>
              <a:spcAft>
                <a:spcPts val="0"/>
              </a:spcAft>
              <a:buClr>
                <a:srgbClr val="000000"/>
              </a:buClr>
              <a:buSzPts val="1300"/>
              <a:buFont typeface="Arial"/>
              <a:buNone/>
            </a:pPr>
            <a:r>
              <a:t/>
            </a:r>
            <a:endParaRPr b="0" i="0" sz="1300" u="none" cap="none" strike="noStrike">
              <a:solidFill>
                <a:schemeClr val="dk1"/>
              </a:solidFill>
              <a:latin typeface="Poppins"/>
              <a:ea typeface="Poppins"/>
              <a:cs typeface="Poppins"/>
              <a:sym typeface="Poppins"/>
            </a:endParaRPr>
          </a:p>
          <a:p>
            <a:pPr indent="0" lvl="0" marL="0" marR="0" rtl="0" algn="ctr">
              <a:lnSpc>
                <a:spcPct val="130000"/>
              </a:lnSpc>
              <a:spcBef>
                <a:spcPts val="1000"/>
              </a:spcBef>
              <a:spcAft>
                <a:spcPts val="0"/>
              </a:spcAft>
              <a:buClr>
                <a:srgbClr val="000000"/>
              </a:buClr>
              <a:buSzPts val="1300"/>
              <a:buFont typeface="Arial"/>
              <a:buNone/>
            </a:pPr>
            <a:r>
              <a:rPr b="0" i="0" lang="en-US" sz="1300" u="none" cap="none" strike="noStrike">
                <a:solidFill>
                  <a:schemeClr val="dk1"/>
                </a:solidFill>
                <a:latin typeface="Poppins"/>
                <a:ea typeface="Poppins"/>
                <a:cs typeface="Poppins"/>
                <a:sym typeface="Poppins"/>
              </a:rPr>
              <a:t>Group Discussion</a:t>
            </a:r>
            <a:endParaRPr b="0" i="0" sz="3200" u="none" cap="none" strike="noStrike">
              <a:solidFill>
                <a:schemeClr val="dk1"/>
              </a:solidFill>
              <a:latin typeface="Inter Black"/>
              <a:ea typeface="Inter Black"/>
              <a:cs typeface="Inter Black"/>
              <a:sym typeface="Inter Black"/>
            </a:endParaRPr>
          </a:p>
          <a:p>
            <a:pPr indent="0" lvl="0" marL="0" marR="0" rtl="0" algn="ctr">
              <a:lnSpc>
                <a:spcPct val="130000"/>
              </a:lnSpc>
              <a:spcBef>
                <a:spcPts val="0"/>
              </a:spcBef>
              <a:spcAft>
                <a:spcPts val="0"/>
              </a:spcAft>
              <a:buClr>
                <a:srgbClr val="000000"/>
              </a:buClr>
              <a:buSzPts val="3200"/>
              <a:buFont typeface="Arial"/>
              <a:buNone/>
            </a:pPr>
            <a:r>
              <a:rPr b="0" i="0" lang="en-US" sz="3200" u="none" cap="none" strike="noStrike">
                <a:solidFill>
                  <a:schemeClr val="dk1"/>
                </a:solidFill>
                <a:latin typeface="Inter Black"/>
                <a:ea typeface="Inter Black"/>
                <a:cs typeface="Inter Black"/>
                <a:sym typeface="Inter Black"/>
              </a:rPr>
              <a:t>Is email marketing still relevant in 2023?</a:t>
            </a:r>
            <a:endParaRPr b="0" i="0" sz="3200" u="none" cap="none" strike="noStrike">
              <a:solidFill>
                <a:schemeClr val="dk1"/>
              </a:solidFill>
              <a:latin typeface="Inter Black"/>
              <a:ea typeface="Inter Black"/>
              <a:cs typeface="Inter Black"/>
              <a:sym typeface="Inter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102eaa391d5_3_106"/>
          <p:cNvSpPr txBox="1"/>
          <p:nvPr>
            <p:ph idx="4294967295" type="ctrTitle"/>
          </p:nvPr>
        </p:nvSpPr>
        <p:spPr>
          <a:xfrm>
            <a:off x="874725" y="986626"/>
            <a:ext cx="10622100" cy="17211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4400"/>
              <a:buFont typeface="Inter Black"/>
              <a:buNone/>
            </a:pPr>
            <a:r>
              <a:rPr b="0" i="0" lang="en-US" sz="4400" u="none" cap="none" strike="noStrike">
                <a:solidFill>
                  <a:schemeClr val="dk1"/>
                </a:solidFill>
                <a:latin typeface="Inter Black"/>
                <a:ea typeface="Inter Black"/>
                <a:cs typeface="Inter Black"/>
                <a:sym typeface="Inter Black"/>
              </a:rPr>
              <a:t>Yes it is!</a:t>
            </a:r>
            <a:endParaRPr b="0" i="0" sz="4400" u="none" cap="none" strike="noStrike">
              <a:solidFill>
                <a:schemeClr val="dk1"/>
              </a:solidFill>
              <a:latin typeface="Inter Black"/>
              <a:ea typeface="Inter Black"/>
              <a:cs typeface="Inter Black"/>
              <a:sym typeface="Inter Black"/>
            </a:endParaRPr>
          </a:p>
        </p:txBody>
      </p:sp>
      <p:sp>
        <p:nvSpPr>
          <p:cNvPr id="343" name="Google Shape;343;g102eaa391d5_3_106"/>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4" name="Google Shape;344;g102eaa391d5_3_106"/>
          <p:cNvSpPr txBox="1"/>
          <p:nvPr/>
        </p:nvSpPr>
        <p:spPr>
          <a:xfrm>
            <a:off x="855600" y="2097338"/>
            <a:ext cx="10480800" cy="22320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Email is 40x more successful in finding customers than Facebook and Twitter combined (McKinsey)</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58% of people check their email the first thing in the morning, before looking at social media or the news (Constant Contact)</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21% of sent emails are opened within the first hour of delivery</a:t>
            </a:r>
            <a:endParaRPr b="0" i="0" sz="1900" u="none" cap="none" strike="noStrike">
              <a:solidFill>
                <a:srgbClr val="000000"/>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f95964a719_0_1080"/>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350" name="Google Shape;350;gf95964a719_0_1080"/>
          <p:cNvGrpSpPr/>
          <p:nvPr/>
        </p:nvGrpSpPr>
        <p:grpSpPr>
          <a:xfrm>
            <a:off x="6266940" y="696932"/>
            <a:ext cx="2530210" cy="5488012"/>
            <a:chOff x="6266940" y="696932"/>
            <a:chExt cx="2530210" cy="5488012"/>
          </a:xfrm>
        </p:grpSpPr>
        <p:sp>
          <p:nvSpPr>
            <p:cNvPr id="351" name="Google Shape;351;gf95964a719_0_1080"/>
            <p:cNvSpPr/>
            <p:nvPr/>
          </p:nvSpPr>
          <p:spPr>
            <a:xfrm>
              <a:off x="6266950" y="5171544"/>
              <a:ext cx="2530200" cy="1013400"/>
            </a:xfrm>
            <a:prstGeom prst="roundRect">
              <a:avLst>
                <a:gd fmla="val 4760"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396000" spcFirstLastPara="1" rIns="288000" wrap="square" tIns="648000">
              <a:noAutofit/>
            </a:bodyPr>
            <a:lstStyle/>
            <a:p>
              <a:pPr indent="0" lvl="0" marL="0" marR="0" rtl="0" algn="l">
                <a:lnSpc>
                  <a:spcPct val="130000"/>
                </a:lnSpc>
                <a:spcBef>
                  <a:spcPts val="0"/>
                </a:spcBef>
                <a:spcAft>
                  <a:spcPts val="0"/>
                </a:spcAft>
                <a:buClr>
                  <a:srgbClr val="000000"/>
                </a:buClr>
                <a:buSzPts val="1800"/>
                <a:buFont typeface="Arial"/>
                <a:buNone/>
              </a:pPr>
              <a:r>
                <a:rPr b="0" i="0" lang="en-US" sz="1800" u="none" cap="none" strike="noStrike">
                  <a:solidFill>
                    <a:schemeClr val="dk1"/>
                  </a:solidFill>
                  <a:latin typeface="Inter Black"/>
                  <a:ea typeface="Inter Black"/>
                  <a:cs typeface="Inter Black"/>
                  <a:sym typeface="Inter Black"/>
                </a:rPr>
                <a:t>Desire</a:t>
              </a:r>
              <a:endParaRPr b="0" i="0" sz="1400" u="none" cap="none" strike="noStrike">
                <a:solidFill>
                  <a:srgbClr val="000000"/>
                </a:solidFill>
                <a:latin typeface="Arial"/>
                <a:ea typeface="Arial"/>
                <a:cs typeface="Arial"/>
                <a:sym typeface="Arial"/>
              </a:endParaRPr>
            </a:p>
          </p:txBody>
        </p:sp>
        <p:sp>
          <p:nvSpPr>
            <p:cNvPr id="352" name="Google Shape;352;gf95964a719_0_1080"/>
            <p:cNvSpPr/>
            <p:nvPr/>
          </p:nvSpPr>
          <p:spPr>
            <a:xfrm>
              <a:off x="6565313" y="4752345"/>
              <a:ext cx="1866900" cy="609900"/>
            </a:xfrm>
            <a:prstGeom prst="homePlat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gf95964a719_0_1080"/>
            <p:cNvSpPr txBox="1"/>
            <p:nvPr/>
          </p:nvSpPr>
          <p:spPr>
            <a:xfrm>
              <a:off x="6266940" y="3749221"/>
              <a:ext cx="2091900" cy="460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1" i="0" lang="en-US" sz="1300" u="none" cap="none" strike="noStrike">
                  <a:solidFill>
                    <a:schemeClr val="lt1"/>
                  </a:solidFill>
                  <a:latin typeface="Poppins"/>
                  <a:ea typeface="Poppins"/>
                  <a:cs typeface="Poppins"/>
                  <a:sym typeface="Poppins"/>
                </a:rPr>
                <a:t>Email: Featured destinations and tours</a:t>
              </a:r>
              <a:endParaRPr b="1" i="0" sz="1300" u="none" cap="none" strike="noStrike">
                <a:solidFill>
                  <a:schemeClr val="lt1"/>
                </a:solidFill>
                <a:latin typeface="Poppins"/>
                <a:ea typeface="Poppins"/>
                <a:cs typeface="Poppins"/>
                <a:sym typeface="Poppins"/>
              </a:endParaRPr>
            </a:p>
          </p:txBody>
        </p:sp>
        <p:pic>
          <p:nvPicPr>
            <p:cNvPr id="354" name="Google Shape;354;gf95964a719_0_1080"/>
            <p:cNvPicPr preferRelativeResize="0"/>
            <p:nvPr/>
          </p:nvPicPr>
          <p:blipFill rotWithShape="1">
            <a:blip r:embed="rId3">
              <a:alphaModFix/>
            </a:blip>
            <a:srcRect b="39727" l="0" r="0" t="0"/>
            <a:stretch/>
          </p:blipFill>
          <p:spPr>
            <a:xfrm>
              <a:off x="6965127" y="696932"/>
              <a:ext cx="1199402" cy="2451016"/>
            </a:xfrm>
            <a:prstGeom prst="rect">
              <a:avLst/>
            </a:prstGeom>
            <a:noFill/>
            <a:ln>
              <a:noFill/>
            </a:ln>
          </p:spPr>
        </p:pic>
      </p:grpSp>
      <p:grpSp>
        <p:nvGrpSpPr>
          <p:cNvPr id="355" name="Google Shape;355;gf95964a719_0_1080"/>
          <p:cNvGrpSpPr/>
          <p:nvPr/>
        </p:nvGrpSpPr>
        <p:grpSpPr>
          <a:xfrm>
            <a:off x="663544" y="538616"/>
            <a:ext cx="2741381" cy="5646236"/>
            <a:chOff x="663544" y="538616"/>
            <a:chExt cx="2741381" cy="5646236"/>
          </a:xfrm>
        </p:grpSpPr>
        <p:sp>
          <p:nvSpPr>
            <p:cNvPr id="356" name="Google Shape;356;gf95964a719_0_1080"/>
            <p:cNvSpPr/>
            <p:nvPr/>
          </p:nvSpPr>
          <p:spPr>
            <a:xfrm>
              <a:off x="874725" y="5171452"/>
              <a:ext cx="2530200" cy="1013400"/>
            </a:xfrm>
            <a:prstGeom prst="roundRect">
              <a:avLst>
                <a:gd fmla="val 4760"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396000" spcFirstLastPara="1" rIns="288000" wrap="square" tIns="648000">
              <a:noAutofit/>
            </a:bodyPr>
            <a:lstStyle/>
            <a:p>
              <a:pPr indent="0" lvl="0" marL="0" marR="0" rtl="0" algn="l">
                <a:lnSpc>
                  <a:spcPct val="130000"/>
                </a:lnSpc>
                <a:spcBef>
                  <a:spcPts val="0"/>
                </a:spcBef>
                <a:spcAft>
                  <a:spcPts val="0"/>
                </a:spcAft>
                <a:buClr>
                  <a:srgbClr val="000000"/>
                </a:buClr>
                <a:buSzPts val="1800"/>
                <a:buFont typeface="Arial"/>
                <a:buNone/>
              </a:pPr>
              <a:r>
                <a:rPr b="0" i="0" lang="en-US" sz="1800" u="none" cap="none" strike="noStrike">
                  <a:solidFill>
                    <a:schemeClr val="dk1"/>
                  </a:solidFill>
                  <a:latin typeface="Inter Black"/>
                  <a:ea typeface="Inter Black"/>
                  <a:cs typeface="Inter Black"/>
                  <a:sym typeface="Inter Black"/>
                </a:rPr>
                <a:t>Awareness</a:t>
              </a:r>
              <a:endParaRPr b="0" i="0" sz="1400" u="none" cap="none" strike="noStrike">
                <a:solidFill>
                  <a:srgbClr val="000000"/>
                </a:solidFill>
                <a:latin typeface="Arial"/>
                <a:ea typeface="Arial"/>
                <a:cs typeface="Arial"/>
                <a:sym typeface="Arial"/>
              </a:endParaRPr>
            </a:p>
          </p:txBody>
        </p:sp>
        <p:sp>
          <p:nvSpPr>
            <p:cNvPr id="357" name="Google Shape;357;gf95964a719_0_1080"/>
            <p:cNvSpPr/>
            <p:nvPr/>
          </p:nvSpPr>
          <p:spPr>
            <a:xfrm>
              <a:off x="1243088" y="4199895"/>
              <a:ext cx="1866900" cy="1162200"/>
            </a:xfrm>
            <a:prstGeom prst="homePlat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gf95964a719_0_1080"/>
            <p:cNvSpPr txBox="1"/>
            <p:nvPr/>
          </p:nvSpPr>
          <p:spPr>
            <a:xfrm>
              <a:off x="1018090" y="3313058"/>
              <a:ext cx="2091900" cy="720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1" i="0" lang="en-US" sz="1300" u="none" cap="none" strike="noStrike">
                  <a:solidFill>
                    <a:schemeClr val="lt1"/>
                  </a:solidFill>
                  <a:latin typeface="Poppins"/>
                  <a:ea typeface="Poppins"/>
                  <a:cs typeface="Poppins"/>
                  <a:sym typeface="Poppins"/>
                </a:rPr>
                <a:t>Visits your website</a:t>
              </a:r>
              <a:endParaRPr b="1" i="0" sz="1300" u="none" cap="none" strike="noStrike">
                <a:solidFill>
                  <a:schemeClr val="lt1"/>
                </a:solidFill>
                <a:latin typeface="Poppins"/>
                <a:ea typeface="Poppins"/>
                <a:cs typeface="Poppins"/>
                <a:sym typeface="Poppins"/>
              </a:endParaRPr>
            </a:p>
            <a:p>
              <a:pPr indent="0" lvl="0" marL="0" marR="0" rtl="0" algn="ctr">
                <a:lnSpc>
                  <a:spcPct val="130000"/>
                </a:lnSpc>
                <a:spcBef>
                  <a:spcPts val="0"/>
                </a:spcBef>
                <a:spcAft>
                  <a:spcPts val="0"/>
                </a:spcAft>
                <a:buClr>
                  <a:srgbClr val="000000"/>
                </a:buClr>
                <a:buSzPts val="1300"/>
                <a:buFont typeface="Arial"/>
                <a:buNone/>
              </a:pPr>
              <a:r>
                <a:rPr b="1" i="0" lang="en-US" sz="1300" u="none" cap="none" strike="noStrike">
                  <a:solidFill>
                    <a:schemeClr val="lt1"/>
                  </a:solidFill>
                  <a:latin typeface="Poppins"/>
                  <a:ea typeface="Poppins"/>
                  <a:cs typeface="Poppins"/>
                  <a:sym typeface="Poppins"/>
                </a:rPr>
                <a:t>Signs up for your newsletter</a:t>
              </a:r>
              <a:endParaRPr b="1" i="0" sz="1300" u="none" cap="none" strike="noStrike">
                <a:solidFill>
                  <a:schemeClr val="lt1"/>
                </a:solidFill>
                <a:latin typeface="Poppins"/>
                <a:ea typeface="Poppins"/>
                <a:cs typeface="Poppins"/>
                <a:sym typeface="Poppins"/>
              </a:endParaRPr>
            </a:p>
          </p:txBody>
        </p:sp>
        <p:grpSp>
          <p:nvGrpSpPr>
            <p:cNvPr id="359" name="Google Shape;359;gf95964a719_0_1080"/>
            <p:cNvGrpSpPr/>
            <p:nvPr/>
          </p:nvGrpSpPr>
          <p:grpSpPr>
            <a:xfrm>
              <a:off x="663544" y="538616"/>
              <a:ext cx="2368116" cy="2609395"/>
              <a:chOff x="718165" y="-597502"/>
              <a:chExt cx="2279885" cy="2512174"/>
            </a:xfrm>
          </p:grpSpPr>
          <p:pic>
            <p:nvPicPr>
              <p:cNvPr id="360" name="Google Shape;360;gf95964a719_0_1080"/>
              <p:cNvPicPr preferRelativeResize="0"/>
              <p:nvPr/>
            </p:nvPicPr>
            <p:blipFill rotWithShape="1">
              <a:blip r:embed="rId4">
                <a:alphaModFix/>
              </a:blip>
              <a:srcRect b="35838" l="0" r="0" t="0"/>
              <a:stretch/>
            </p:blipFill>
            <p:spPr>
              <a:xfrm>
                <a:off x="791700" y="-597502"/>
                <a:ext cx="2206350" cy="2512174"/>
              </a:xfrm>
              <a:prstGeom prst="rect">
                <a:avLst/>
              </a:prstGeom>
              <a:noFill/>
              <a:ln>
                <a:noFill/>
              </a:ln>
            </p:spPr>
          </p:pic>
          <p:pic>
            <p:nvPicPr>
              <p:cNvPr id="361" name="Google Shape;361;gf95964a719_0_1080"/>
              <p:cNvPicPr preferRelativeResize="0"/>
              <p:nvPr/>
            </p:nvPicPr>
            <p:blipFill rotWithShape="1">
              <a:blip r:embed="rId5">
                <a:alphaModFix/>
              </a:blip>
              <a:srcRect b="0" l="0" r="0" t="0"/>
              <a:stretch/>
            </p:blipFill>
            <p:spPr>
              <a:xfrm rot="-1034942">
                <a:off x="823172" y="823000"/>
                <a:ext cx="438662" cy="774780"/>
              </a:xfrm>
              <a:prstGeom prst="rect">
                <a:avLst/>
              </a:prstGeom>
              <a:noFill/>
              <a:ln>
                <a:noFill/>
              </a:ln>
            </p:spPr>
          </p:pic>
        </p:grpSp>
      </p:grpSp>
      <p:grpSp>
        <p:nvGrpSpPr>
          <p:cNvPr id="362" name="Google Shape;362;gf95964a719_0_1080"/>
          <p:cNvGrpSpPr/>
          <p:nvPr/>
        </p:nvGrpSpPr>
        <p:grpSpPr>
          <a:xfrm>
            <a:off x="3506577" y="250918"/>
            <a:ext cx="2594448" cy="5934027"/>
            <a:chOff x="3506577" y="250918"/>
            <a:chExt cx="2594448" cy="5934027"/>
          </a:xfrm>
        </p:grpSpPr>
        <p:sp>
          <p:nvSpPr>
            <p:cNvPr id="363" name="Google Shape;363;gf95964a719_0_1080"/>
            <p:cNvSpPr/>
            <p:nvPr/>
          </p:nvSpPr>
          <p:spPr>
            <a:xfrm>
              <a:off x="3570825" y="5171545"/>
              <a:ext cx="2530200" cy="1013400"/>
            </a:xfrm>
            <a:prstGeom prst="roundRect">
              <a:avLst>
                <a:gd fmla="val 4760"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396000" spcFirstLastPara="1" rIns="288000" wrap="square" tIns="648000">
              <a:noAutofit/>
            </a:bodyPr>
            <a:lstStyle/>
            <a:p>
              <a:pPr indent="0" lvl="0" marL="0" marR="0" rtl="0" algn="l">
                <a:lnSpc>
                  <a:spcPct val="130000"/>
                </a:lnSpc>
                <a:spcBef>
                  <a:spcPts val="0"/>
                </a:spcBef>
                <a:spcAft>
                  <a:spcPts val="0"/>
                </a:spcAft>
                <a:buClr>
                  <a:srgbClr val="000000"/>
                </a:buClr>
                <a:buSzPts val="1800"/>
                <a:buFont typeface="Arial"/>
                <a:buNone/>
              </a:pPr>
              <a:r>
                <a:rPr b="0" i="0" lang="en-US" sz="1800" u="none" cap="none" strike="noStrike">
                  <a:solidFill>
                    <a:schemeClr val="dk1"/>
                  </a:solidFill>
                  <a:latin typeface="Inter Black"/>
                  <a:ea typeface="Inter Black"/>
                  <a:cs typeface="Inter Black"/>
                  <a:sym typeface="Inter Black"/>
                </a:rPr>
                <a:t>Interest</a:t>
              </a:r>
              <a:endParaRPr b="0" i="0" sz="1400" u="none" cap="none" strike="noStrike">
                <a:solidFill>
                  <a:srgbClr val="000000"/>
                </a:solidFill>
                <a:latin typeface="Arial"/>
                <a:ea typeface="Arial"/>
                <a:cs typeface="Arial"/>
                <a:sym typeface="Arial"/>
              </a:endParaRPr>
            </a:p>
          </p:txBody>
        </p:sp>
        <p:sp>
          <p:nvSpPr>
            <p:cNvPr id="364" name="Google Shape;364;gf95964a719_0_1080"/>
            <p:cNvSpPr/>
            <p:nvPr/>
          </p:nvSpPr>
          <p:spPr>
            <a:xfrm>
              <a:off x="3869188" y="4428495"/>
              <a:ext cx="1866900" cy="933600"/>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gf95964a719_0_1080"/>
            <p:cNvSpPr txBox="1"/>
            <p:nvPr/>
          </p:nvSpPr>
          <p:spPr>
            <a:xfrm>
              <a:off x="3506577" y="3489133"/>
              <a:ext cx="2091900" cy="720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1" i="0" lang="en-US" sz="1300" u="none" cap="none" strike="noStrike">
                  <a:solidFill>
                    <a:schemeClr val="lt1"/>
                  </a:solidFill>
                  <a:latin typeface="Poppins"/>
                  <a:ea typeface="Poppins"/>
                  <a:cs typeface="Poppins"/>
                  <a:sym typeface="Poppins"/>
                </a:rPr>
                <a:t>Email: Monthly Newsletter and Inspiration</a:t>
              </a:r>
              <a:endParaRPr b="1" i="0" sz="1300" u="none" cap="none" strike="noStrike">
                <a:solidFill>
                  <a:schemeClr val="lt1"/>
                </a:solidFill>
                <a:latin typeface="Poppins"/>
                <a:ea typeface="Poppins"/>
                <a:cs typeface="Poppins"/>
                <a:sym typeface="Poppins"/>
              </a:endParaRPr>
            </a:p>
          </p:txBody>
        </p:sp>
        <p:grpSp>
          <p:nvGrpSpPr>
            <p:cNvPr id="366" name="Google Shape;366;gf95964a719_0_1080"/>
            <p:cNvGrpSpPr/>
            <p:nvPr/>
          </p:nvGrpSpPr>
          <p:grpSpPr>
            <a:xfrm>
              <a:off x="3640827" y="250918"/>
              <a:ext cx="2422952" cy="2897101"/>
              <a:chOff x="3951325" y="-874480"/>
              <a:chExt cx="2332677" cy="2789161"/>
            </a:xfrm>
          </p:grpSpPr>
          <p:grpSp>
            <p:nvGrpSpPr>
              <p:cNvPr id="367" name="Google Shape;367;gf95964a719_0_1080"/>
              <p:cNvGrpSpPr/>
              <p:nvPr/>
            </p:nvGrpSpPr>
            <p:grpSpPr>
              <a:xfrm>
                <a:off x="3951325" y="-850799"/>
                <a:ext cx="2332677" cy="2765480"/>
                <a:chOff x="3768329" y="546500"/>
                <a:chExt cx="2545479" cy="2916557"/>
              </a:xfrm>
            </p:grpSpPr>
            <p:pic>
              <p:nvPicPr>
                <p:cNvPr id="368" name="Google Shape;368;gf95964a719_0_1080"/>
                <p:cNvPicPr preferRelativeResize="0"/>
                <p:nvPr/>
              </p:nvPicPr>
              <p:blipFill rotWithShape="1">
                <a:blip r:embed="rId6">
                  <a:alphaModFix/>
                </a:blip>
                <a:srcRect b="35254" l="0" r="0" t="0"/>
                <a:stretch/>
              </p:blipFill>
              <p:spPr>
                <a:xfrm>
                  <a:off x="3768329" y="663224"/>
                  <a:ext cx="2138668" cy="2799833"/>
                </a:xfrm>
                <a:prstGeom prst="rect">
                  <a:avLst/>
                </a:prstGeom>
                <a:noFill/>
                <a:ln>
                  <a:noFill/>
                </a:ln>
              </p:spPr>
            </p:pic>
            <p:pic>
              <p:nvPicPr>
                <p:cNvPr id="369" name="Google Shape;369;gf95964a719_0_1080"/>
                <p:cNvPicPr preferRelativeResize="0"/>
                <p:nvPr/>
              </p:nvPicPr>
              <p:blipFill rotWithShape="1">
                <a:blip r:embed="rId5">
                  <a:alphaModFix/>
                </a:blip>
                <a:srcRect b="0" l="0" r="0" t="0"/>
                <a:stretch/>
              </p:blipFill>
              <p:spPr>
                <a:xfrm rot="824368">
                  <a:off x="5498275" y="611498"/>
                  <a:ext cx="687351" cy="1162201"/>
                </a:xfrm>
                <a:prstGeom prst="rect">
                  <a:avLst/>
                </a:prstGeom>
                <a:noFill/>
                <a:ln>
                  <a:noFill/>
                </a:ln>
              </p:spPr>
            </p:pic>
          </p:grpSp>
          <p:sp>
            <p:nvSpPr>
              <p:cNvPr id="370" name="Google Shape;370;gf95964a719_0_1080"/>
              <p:cNvSpPr txBox="1"/>
              <p:nvPr/>
            </p:nvSpPr>
            <p:spPr>
              <a:xfrm>
                <a:off x="4957529" y="-874480"/>
                <a:ext cx="514800" cy="81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US" sz="4300" u="none" cap="none" strike="noStrike">
                    <a:solidFill>
                      <a:schemeClr val="accent1"/>
                    </a:solidFill>
                    <a:latin typeface="Arial"/>
                    <a:ea typeface="Arial"/>
                    <a:cs typeface="Arial"/>
                    <a:sym typeface="Arial"/>
                  </a:rPr>
                  <a:t>!</a:t>
                </a:r>
                <a:endParaRPr b="1" i="0" sz="4300" u="none" cap="none" strike="noStrike">
                  <a:solidFill>
                    <a:schemeClr val="accent1"/>
                  </a:solidFill>
                  <a:latin typeface="Arial"/>
                  <a:ea typeface="Arial"/>
                  <a:cs typeface="Arial"/>
                  <a:sym typeface="Arial"/>
                </a:endParaRPr>
              </a:p>
            </p:txBody>
          </p:sp>
        </p:grpSp>
      </p:grpSp>
      <p:grpSp>
        <p:nvGrpSpPr>
          <p:cNvPr id="371" name="Google Shape;371;gf95964a719_0_1080"/>
          <p:cNvGrpSpPr/>
          <p:nvPr/>
        </p:nvGrpSpPr>
        <p:grpSpPr>
          <a:xfrm>
            <a:off x="8963075" y="435123"/>
            <a:ext cx="2865178" cy="5749829"/>
            <a:chOff x="8963075" y="435123"/>
            <a:chExt cx="2865178" cy="5749829"/>
          </a:xfrm>
        </p:grpSpPr>
        <p:sp>
          <p:nvSpPr>
            <p:cNvPr id="372" name="Google Shape;372;gf95964a719_0_1080"/>
            <p:cNvSpPr/>
            <p:nvPr/>
          </p:nvSpPr>
          <p:spPr>
            <a:xfrm>
              <a:off x="8963075" y="5171552"/>
              <a:ext cx="2530200" cy="1013400"/>
            </a:xfrm>
            <a:prstGeom prst="roundRect">
              <a:avLst>
                <a:gd fmla="val 4760"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396000" spcFirstLastPara="1" rIns="288000" wrap="square" tIns="648000">
              <a:noAutofit/>
            </a:bodyPr>
            <a:lstStyle/>
            <a:p>
              <a:pPr indent="0" lvl="0" marL="0" marR="0" rtl="0" algn="l">
                <a:lnSpc>
                  <a:spcPct val="130000"/>
                </a:lnSpc>
                <a:spcBef>
                  <a:spcPts val="0"/>
                </a:spcBef>
                <a:spcAft>
                  <a:spcPts val="0"/>
                </a:spcAft>
                <a:buClr>
                  <a:srgbClr val="000000"/>
                </a:buClr>
                <a:buSzPts val="1800"/>
                <a:buFont typeface="Arial"/>
                <a:buNone/>
              </a:pPr>
              <a:r>
                <a:rPr b="0" i="0" lang="en-US" sz="1800" u="none" cap="none" strike="noStrike">
                  <a:solidFill>
                    <a:schemeClr val="dk1"/>
                  </a:solidFill>
                  <a:latin typeface="Inter Black"/>
                  <a:ea typeface="Inter Black"/>
                  <a:cs typeface="Inter Black"/>
                  <a:sym typeface="Inter Black"/>
                </a:rPr>
                <a:t>Action</a:t>
              </a:r>
              <a:endParaRPr b="0" i="0" sz="1400" u="none" cap="none" strike="noStrike">
                <a:solidFill>
                  <a:srgbClr val="000000"/>
                </a:solidFill>
                <a:latin typeface="Arial"/>
                <a:ea typeface="Arial"/>
                <a:cs typeface="Arial"/>
                <a:sym typeface="Arial"/>
              </a:endParaRPr>
            </a:p>
          </p:txBody>
        </p:sp>
        <p:sp>
          <p:nvSpPr>
            <p:cNvPr id="373" name="Google Shape;373;gf95964a719_0_1080"/>
            <p:cNvSpPr/>
            <p:nvPr/>
          </p:nvSpPr>
          <p:spPr>
            <a:xfrm>
              <a:off x="9261413" y="4996970"/>
              <a:ext cx="1866900" cy="3651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f95964a719_0_1080"/>
            <p:cNvSpPr txBox="1"/>
            <p:nvPr/>
          </p:nvSpPr>
          <p:spPr>
            <a:xfrm>
              <a:off x="9027315" y="3824296"/>
              <a:ext cx="2091900" cy="460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1" i="0" lang="en-US" sz="1300" u="none" cap="none" strike="noStrike">
                  <a:solidFill>
                    <a:schemeClr val="lt1"/>
                  </a:solidFill>
                  <a:latin typeface="Poppins"/>
                  <a:ea typeface="Poppins"/>
                  <a:cs typeface="Poppins"/>
                  <a:sym typeface="Poppins"/>
                </a:rPr>
                <a:t>Email: Exclusive tour offers and early access</a:t>
              </a:r>
              <a:endParaRPr b="1" i="0" sz="1300" u="none" cap="none" strike="noStrike">
                <a:solidFill>
                  <a:schemeClr val="lt1"/>
                </a:solidFill>
                <a:latin typeface="Poppins"/>
                <a:ea typeface="Poppins"/>
                <a:cs typeface="Poppins"/>
                <a:sym typeface="Poppins"/>
              </a:endParaRPr>
            </a:p>
          </p:txBody>
        </p:sp>
        <p:grpSp>
          <p:nvGrpSpPr>
            <p:cNvPr id="375" name="Google Shape;375;gf95964a719_0_1080"/>
            <p:cNvGrpSpPr/>
            <p:nvPr/>
          </p:nvGrpSpPr>
          <p:grpSpPr>
            <a:xfrm>
              <a:off x="9096187" y="435123"/>
              <a:ext cx="2732066" cy="2712890"/>
              <a:chOff x="9350150" y="-697139"/>
              <a:chExt cx="2630274" cy="2611814"/>
            </a:xfrm>
          </p:grpSpPr>
          <p:pic>
            <p:nvPicPr>
              <p:cNvPr id="376" name="Google Shape;376;gf95964a719_0_1080"/>
              <p:cNvPicPr preferRelativeResize="0"/>
              <p:nvPr/>
            </p:nvPicPr>
            <p:blipFill rotWithShape="1">
              <a:blip r:embed="rId7">
                <a:alphaModFix/>
              </a:blip>
              <a:srcRect b="0" l="0" r="0" t="0"/>
              <a:stretch/>
            </p:blipFill>
            <p:spPr>
              <a:xfrm>
                <a:off x="10321096" y="41837"/>
                <a:ext cx="1487407" cy="1130704"/>
              </a:xfrm>
              <a:prstGeom prst="rect">
                <a:avLst/>
              </a:prstGeom>
              <a:noFill/>
              <a:ln>
                <a:noFill/>
              </a:ln>
            </p:spPr>
          </p:pic>
          <p:pic>
            <p:nvPicPr>
              <p:cNvPr id="377" name="Google Shape;377;gf95964a719_0_1080"/>
              <p:cNvPicPr preferRelativeResize="0"/>
              <p:nvPr/>
            </p:nvPicPr>
            <p:blipFill rotWithShape="1">
              <a:blip r:embed="rId8">
                <a:alphaModFix/>
              </a:blip>
              <a:srcRect b="40417" l="0" r="0" t="0"/>
              <a:stretch/>
            </p:blipFill>
            <p:spPr>
              <a:xfrm>
                <a:off x="9350150" y="-525851"/>
                <a:ext cx="1791300" cy="2440526"/>
              </a:xfrm>
              <a:prstGeom prst="rect">
                <a:avLst/>
              </a:prstGeom>
              <a:noFill/>
              <a:ln>
                <a:noFill/>
              </a:ln>
            </p:spPr>
          </p:pic>
          <p:sp>
            <p:nvSpPr>
              <p:cNvPr id="378" name="Google Shape;378;gf95964a719_0_1080"/>
              <p:cNvSpPr txBox="1"/>
              <p:nvPr/>
            </p:nvSpPr>
            <p:spPr>
              <a:xfrm rot="-1644829">
                <a:off x="10189815" y="-564456"/>
                <a:ext cx="724566" cy="60763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US" sz="2900" u="none" cap="none" strike="noStrike">
                    <a:solidFill>
                      <a:schemeClr val="accent1"/>
                    </a:solidFill>
                    <a:latin typeface="Arial"/>
                    <a:ea typeface="Arial"/>
                    <a:cs typeface="Arial"/>
                    <a:sym typeface="Arial"/>
                  </a:rPr>
                  <a:t>€</a:t>
                </a:r>
                <a:endParaRPr b="1" i="0" sz="2900" u="none" cap="none" strike="noStrike">
                  <a:solidFill>
                    <a:schemeClr val="accent1"/>
                  </a:solidFill>
                  <a:latin typeface="Arial"/>
                  <a:ea typeface="Arial"/>
                  <a:cs typeface="Arial"/>
                  <a:sym typeface="Arial"/>
                </a:endParaRPr>
              </a:p>
            </p:txBody>
          </p:sp>
          <p:sp>
            <p:nvSpPr>
              <p:cNvPr id="379" name="Google Shape;379;gf95964a719_0_1080"/>
              <p:cNvSpPr txBox="1"/>
              <p:nvPr/>
            </p:nvSpPr>
            <p:spPr>
              <a:xfrm rot="-181067">
                <a:off x="11241232" y="-607393"/>
                <a:ext cx="723704" cy="60744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US" sz="2900" u="none" cap="none" strike="noStrike">
                    <a:solidFill>
                      <a:schemeClr val="accent1"/>
                    </a:solidFill>
                    <a:latin typeface="Arial"/>
                    <a:ea typeface="Arial"/>
                    <a:cs typeface="Arial"/>
                    <a:sym typeface="Arial"/>
                  </a:rPr>
                  <a:t>$</a:t>
                </a:r>
                <a:endParaRPr b="1" i="0" sz="2900" u="none" cap="none" strike="noStrike">
                  <a:solidFill>
                    <a:schemeClr val="accent1"/>
                  </a:solidFill>
                  <a:latin typeface="Arial"/>
                  <a:ea typeface="Arial"/>
                  <a:cs typeface="Arial"/>
                  <a:sym typeface="Arial"/>
                </a:endParaRPr>
              </a:p>
            </p:txBody>
          </p:sp>
          <p:sp>
            <p:nvSpPr>
              <p:cNvPr id="380" name="Google Shape;380;gf95964a719_0_1080"/>
              <p:cNvSpPr txBox="1"/>
              <p:nvPr/>
            </p:nvSpPr>
            <p:spPr>
              <a:xfrm rot="1018">
                <a:off x="10548451" y="206213"/>
                <a:ext cx="1013100" cy="429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US" sz="1700" u="none" cap="none" strike="noStrike">
                    <a:solidFill>
                      <a:schemeClr val="accent1"/>
                    </a:solidFill>
                    <a:latin typeface="Arial"/>
                    <a:ea typeface="Arial"/>
                    <a:cs typeface="Arial"/>
                    <a:sym typeface="Arial"/>
                  </a:rPr>
                  <a:t>BOOK</a:t>
                </a:r>
                <a:endParaRPr b="1" i="0" sz="1700" u="none" cap="none" strike="noStrike">
                  <a:solidFill>
                    <a:schemeClr val="accent1"/>
                  </a:solidFill>
                  <a:latin typeface="Arial"/>
                  <a:ea typeface="Arial"/>
                  <a:cs typeface="Arial"/>
                  <a:sym typeface="Arial"/>
                </a:endParaRPr>
              </a:p>
            </p:txBody>
          </p:sp>
          <p:sp>
            <p:nvSpPr>
              <p:cNvPr id="381" name="Google Shape;381;gf95964a719_0_1080"/>
              <p:cNvSpPr txBox="1"/>
              <p:nvPr/>
            </p:nvSpPr>
            <p:spPr>
              <a:xfrm rot="-138652">
                <a:off x="10515992" y="-538006"/>
                <a:ext cx="1153238" cy="47429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US" sz="2000" u="none" cap="none" strike="noStrike">
                    <a:solidFill>
                      <a:schemeClr val="accent1"/>
                    </a:solidFill>
                    <a:latin typeface="Arial"/>
                    <a:ea typeface="Arial"/>
                    <a:cs typeface="Arial"/>
                    <a:sym typeface="Arial"/>
                  </a:rPr>
                  <a:t>UGX</a:t>
                </a:r>
                <a:endParaRPr b="1" i="0" sz="2000" u="none" cap="none" strike="noStrike">
                  <a:solidFill>
                    <a:schemeClr val="accent1"/>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f62e626356_0_1124"/>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87" name="Google Shape;387;gf62e626356_0_1124"/>
          <p:cNvSpPr txBox="1"/>
          <p:nvPr/>
        </p:nvSpPr>
        <p:spPr>
          <a:xfrm>
            <a:off x="1028725" y="2553575"/>
            <a:ext cx="4788300" cy="26706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Email cuts through the noise of social media</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Email goes directly into your inbox</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Drive people to your website</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Personalise communication</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Analyse which content is popular </a:t>
            </a:r>
            <a:endParaRPr b="0" i="0" sz="1900" u="none" cap="none" strike="noStrike">
              <a:solidFill>
                <a:srgbClr val="000000"/>
              </a:solidFill>
              <a:latin typeface="Poppins"/>
              <a:ea typeface="Poppins"/>
              <a:cs typeface="Poppins"/>
              <a:sym typeface="Poppins"/>
            </a:endParaRPr>
          </a:p>
        </p:txBody>
      </p:sp>
      <p:sp>
        <p:nvSpPr>
          <p:cNvPr id="388" name="Google Shape;388;gf62e626356_0_1124"/>
          <p:cNvSpPr txBox="1"/>
          <p:nvPr>
            <p:ph idx="4294967295" type="ctrTitle"/>
          </p:nvPr>
        </p:nvSpPr>
        <p:spPr>
          <a:xfrm>
            <a:off x="1028725" y="394825"/>
            <a:ext cx="4788300" cy="19275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4400"/>
              <a:buFont typeface="Inter Black"/>
              <a:buNone/>
            </a:pPr>
            <a:r>
              <a:rPr b="0" i="0" lang="en-US" sz="4400" u="none" cap="none" strike="noStrike">
                <a:solidFill>
                  <a:schemeClr val="dk1"/>
                </a:solidFill>
                <a:latin typeface="Inter Black"/>
                <a:ea typeface="Inter Black"/>
                <a:cs typeface="Inter Black"/>
                <a:sym typeface="Inter Black"/>
              </a:rPr>
              <a:t>What are the benefits of email marketing?</a:t>
            </a:r>
            <a:endParaRPr b="0" i="0" sz="4400" u="none" cap="none" strike="noStrike">
              <a:solidFill>
                <a:schemeClr val="dk1"/>
              </a:solidFill>
              <a:latin typeface="Inter Black"/>
              <a:ea typeface="Inter Black"/>
              <a:cs typeface="Inter Black"/>
              <a:sym typeface="Inter Black"/>
            </a:endParaRPr>
          </a:p>
        </p:txBody>
      </p:sp>
      <p:pic>
        <p:nvPicPr>
          <p:cNvPr id="389" name="Google Shape;389;gf62e626356_0_1124"/>
          <p:cNvPicPr preferRelativeResize="0"/>
          <p:nvPr>
            <p:ph idx="2" type="pic"/>
          </p:nvPr>
        </p:nvPicPr>
        <p:blipFill rotWithShape="1">
          <a:blip r:embed="rId3">
            <a:alphaModFix/>
          </a:blip>
          <a:srcRect b="17992" l="20323" r="21869" t="0"/>
          <a:stretch/>
        </p:blipFill>
        <p:spPr>
          <a:xfrm>
            <a:off x="6170700" y="929275"/>
            <a:ext cx="5244300" cy="4958700"/>
          </a:xfrm>
          <a:prstGeom prst="roundRect">
            <a:avLst>
              <a:gd fmla="val 3917" name="adj"/>
            </a:avLst>
          </a:prstGeom>
          <a:solidFill>
            <a:srgbClr val="FFE8CB"/>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fb43c5f4f6_0_33"/>
          <p:cNvSpPr txBox="1"/>
          <p:nvPr>
            <p:ph type="ctrTitle"/>
          </p:nvPr>
        </p:nvSpPr>
        <p:spPr>
          <a:xfrm>
            <a:off x="874713" y="986624"/>
            <a:ext cx="10622100" cy="8145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Inter Black"/>
              <a:buNone/>
            </a:pPr>
            <a:r>
              <a:rPr lang="en-US"/>
              <a:t>Why use a professional </a:t>
            </a:r>
            <a:endParaRPr/>
          </a:p>
          <a:p>
            <a:pPr indent="0" lvl="0" marL="0" rtl="0" algn="l">
              <a:lnSpc>
                <a:spcPct val="90000"/>
              </a:lnSpc>
              <a:spcBef>
                <a:spcPts val="0"/>
              </a:spcBef>
              <a:spcAft>
                <a:spcPts val="0"/>
              </a:spcAft>
              <a:buClr>
                <a:schemeClr val="dk1"/>
              </a:buClr>
              <a:buSzPct val="100000"/>
              <a:buFont typeface="Inter Black"/>
              <a:buNone/>
            </a:pPr>
            <a:r>
              <a:rPr lang="en-US"/>
              <a:t>Email Marketing Application?</a:t>
            </a:r>
            <a:endParaRPr/>
          </a:p>
        </p:txBody>
      </p:sp>
      <p:sp>
        <p:nvSpPr>
          <p:cNvPr id="395" name="Google Shape;395;gfb43c5f4f6_0_33"/>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396" name="Google Shape;396;gfb43c5f4f6_0_33"/>
          <p:cNvPicPr preferRelativeResize="0"/>
          <p:nvPr/>
        </p:nvPicPr>
        <p:blipFill rotWithShape="1">
          <a:blip r:embed="rId3">
            <a:alphaModFix/>
          </a:blip>
          <a:srcRect b="0" l="0" r="0" t="0"/>
          <a:stretch/>
        </p:blipFill>
        <p:spPr>
          <a:xfrm>
            <a:off x="1281637" y="2846288"/>
            <a:ext cx="3626675" cy="2039999"/>
          </a:xfrm>
          <a:prstGeom prst="rect">
            <a:avLst/>
          </a:prstGeom>
          <a:noFill/>
          <a:ln>
            <a:noFill/>
          </a:ln>
        </p:spPr>
      </p:pic>
      <p:pic>
        <p:nvPicPr>
          <p:cNvPr id="397" name="Google Shape;397;gfb43c5f4f6_0_33"/>
          <p:cNvPicPr preferRelativeResize="0"/>
          <p:nvPr/>
        </p:nvPicPr>
        <p:blipFill rotWithShape="1">
          <a:blip r:embed="rId4">
            <a:alphaModFix/>
          </a:blip>
          <a:srcRect b="0" l="0" r="0" t="0"/>
          <a:stretch/>
        </p:blipFill>
        <p:spPr>
          <a:xfrm>
            <a:off x="6325650" y="2964350"/>
            <a:ext cx="3202018" cy="1803874"/>
          </a:xfrm>
          <a:prstGeom prst="rect">
            <a:avLst/>
          </a:prstGeom>
          <a:noFill/>
          <a:ln>
            <a:noFill/>
          </a:ln>
        </p:spPr>
      </p:pic>
      <p:pic>
        <p:nvPicPr>
          <p:cNvPr id="398" name="Google Shape;398;gfb43c5f4f6_0_33"/>
          <p:cNvPicPr preferRelativeResize="0"/>
          <p:nvPr/>
        </p:nvPicPr>
        <p:blipFill rotWithShape="1">
          <a:blip r:embed="rId5">
            <a:alphaModFix/>
          </a:blip>
          <a:srcRect b="0" l="0" r="0" t="0"/>
          <a:stretch/>
        </p:blipFill>
        <p:spPr>
          <a:xfrm>
            <a:off x="1414075" y="4265738"/>
            <a:ext cx="3955500" cy="2197500"/>
          </a:xfrm>
          <a:prstGeom prst="rect">
            <a:avLst/>
          </a:prstGeom>
          <a:noFill/>
          <a:ln>
            <a:noFill/>
          </a:ln>
        </p:spPr>
      </p:pic>
      <p:pic>
        <p:nvPicPr>
          <p:cNvPr id="399" name="Google Shape;399;gfb43c5f4f6_0_33"/>
          <p:cNvPicPr preferRelativeResize="0"/>
          <p:nvPr/>
        </p:nvPicPr>
        <p:blipFill rotWithShape="1">
          <a:blip r:embed="rId6">
            <a:alphaModFix/>
          </a:blip>
          <a:srcRect b="0" l="0" r="0" t="0"/>
          <a:stretch/>
        </p:blipFill>
        <p:spPr>
          <a:xfrm>
            <a:off x="6525725" y="4788226"/>
            <a:ext cx="3971925" cy="1152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1051a53a361_0_69"/>
          <p:cNvSpPr txBox="1"/>
          <p:nvPr/>
        </p:nvSpPr>
        <p:spPr>
          <a:xfrm>
            <a:off x="717150" y="1712025"/>
            <a:ext cx="10757700" cy="492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50000"/>
              </a:lnSpc>
              <a:spcBef>
                <a:spcPts val="0"/>
              </a:spcBef>
              <a:spcAft>
                <a:spcPts val="0"/>
              </a:spcAft>
              <a:buClr>
                <a:srgbClr val="000000"/>
              </a:buClr>
              <a:buSzPts val="2000"/>
              <a:buFont typeface="Poppins"/>
              <a:buChar char="✔"/>
            </a:pPr>
            <a:r>
              <a:rPr b="0" i="0" lang="en-US" sz="1900" u="none" cap="none" strike="noStrike">
                <a:solidFill>
                  <a:srgbClr val="000000"/>
                </a:solidFill>
                <a:latin typeface="Poppins"/>
                <a:ea typeface="Poppins"/>
                <a:cs typeface="Poppins"/>
                <a:sym typeface="Poppins"/>
              </a:rPr>
              <a:t>Segments your email readers according to their interests </a:t>
            </a:r>
            <a:endParaRPr b="0" i="0" sz="1900" u="none" cap="none" strike="noStrike">
              <a:solidFill>
                <a:srgbClr val="000000"/>
              </a:solidFill>
              <a:latin typeface="Poppins"/>
              <a:ea typeface="Poppins"/>
              <a:cs typeface="Poppins"/>
              <a:sym typeface="Poppins"/>
            </a:endParaRPr>
          </a:p>
        </p:txBody>
      </p:sp>
      <p:sp>
        <p:nvSpPr>
          <p:cNvPr id="405" name="Google Shape;405;g1051a53a361_0_69"/>
          <p:cNvSpPr txBox="1"/>
          <p:nvPr>
            <p:ph idx="4294967295" type="ctrTitle"/>
          </p:nvPr>
        </p:nvSpPr>
        <p:spPr>
          <a:xfrm>
            <a:off x="874725" y="986625"/>
            <a:ext cx="10975200" cy="801600"/>
          </a:xfrm>
          <a:prstGeom prst="rect">
            <a:avLst/>
          </a:prstGeom>
          <a:noFill/>
          <a:ln>
            <a:noFill/>
          </a:ln>
        </p:spPr>
        <p:txBody>
          <a:bodyPr anchorCtr="0" anchor="t" bIns="0" lIns="0" spcFirstLastPara="1" rIns="0" wrap="square" tIns="0">
            <a:normAutofit/>
          </a:bodyPr>
          <a:lstStyle/>
          <a:p>
            <a:pPr indent="-457200" lvl="0" marL="457200" marR="0" rtl="0" algn="l">
              <a:lnSpc>
                <a:spcPct val="90000"/>
              </a:lnSpc>
              <a:spcBef>
                <a:spcPts val="0"/>
              </a:spcBef>
              <a:spcAft>
                <a:spcPts val="0"/>
              </a:spcAft>
              <a:buClr>
                <a:schemeClr val="dk1"/>
              </a:buClr>
              <a:buSzPts val="4400"/>
              <a:buFont typeface="Inter Black"/>
              <a:buAutoNum type="arabicPeriod"/>
            </a:pPr>
            <a:r>
              <a:rPr b="0" i="0" lang="en-US" sz="4400" u="none" cap="none" strike="noStrike">
                <a:solidFill>
                  <a:schemeClr val="dk1"/>
                </a:solidFill>
                <a:latin typeface="Inter Black"/>
                <a:ea typeface="Inter Black"/>
                <a:cs typeface="Inter Black"/>
                <a:sym typeface="Inter Black"/>
              </a:rPr>
              <a:t>Contact database (or list)</a:t>
            </a:r>
            <a:endParaRPr b="0" i="0" sz="4400" u="none" cap="none" strike="noStrike">
              <a:solidFill>
                <a:schemeClr val="dk1"/>
              </a:solidFill>
              <a:latin typeface="Inter Black"/>
              <a:ea typeface="Inter Black"/>
              <a:cs typeface="Inter Black"/>
              <a:sym typeface="Inter Black"/>
            </a:endParaRPr>
          </a:p>
        </p:txBody>
      </p:sp>
      <p:sp>
        <p:nvSpPr>
          <p:cNvPr id="406" name="Google Shape;406;g1051a53a361_0_69"/>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07" name="Google Shape;407;g1051a53a361_0_69"/>
          <p:cNvPicPr preferRelativeResize="0"/>
          <p:nvPr/>
        </p:nvPicPr>
        <p:blipFill rotWithShape="1">
          <a:blip r:embed="rId3">
            <a:alphaModFix/>
          </a:blip>
          <a:srcRect b="0" l="0" r="0" t="0"/>
          <a:stretch/>
        </p:blipFill>
        <p:spPr>
          <a:xfrm>
            <a:off x="1598075" y="2509425"/>
            <a:ext cx="8995840" cy="4348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fb43c5f4f6_0_68"/>
          <p:cNvSpPr txBox="1"/>
          <p:nvPr/>
        </p:nvSpPr>
        <p:spPr>
          <a:xfrm>
            <a:off x="717150" y="1712025"/>
            <a:ext cx="10757700" cy="492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50000"/>
              </a:lnSpc>
              <a:spcBef>
                <a:spcPts val="0"/>
              </a:spcBef>
              <a:spcAft>
                <a:spcPts val="0"/>
              </a:spcAft>
              <a:buClr>
                <a:srgbClr val="000000"/>
              </a:buClr>
              <a:buSzPts val="2000"/>
              <a:buFont typeface="Poppins"/>
              <a:buChar char="✔"/>
            </a:pPr>
            <a:r>
              <a:rPr b="0" i="0" lang="en-US" sz="1900" u="none" cap="none" strike="noStrike">
                <a:solidFill>
                  <a:srgbClr val="000000"/>
                </a:solidFill>
                <a:latin typeface="Poppins"/>
                <a:ea typeface="Poppins"/>
                <a:cs typeface="Poppins"/>
                <a:sym typeface="Poppins"/>
              </a:rPr>
              <a:t>They look professional and are easy for you to update</a:t>
            </a:r>
            <a:endParaRPr b="0" i="0" sz="1900" u="none" cap="none" strike="noStrike">
              <a:solidFill>
                <a:srgbClr val="000000"/>
              </a:solidFill>
              <a:latin typeface="Poppins"/>
              <a:ea typeface="Poppins"/>
              <a:cs typeface="Poppins"/>
              <a:sym typeface="Poppins"/>
            </a:endParaRPr>
          </a:p>
        </p:txBody>
      </p:sp>
      <p:sp>
        <p:nvSpPr>
          <p:cNvPr id="413" name="Google Shape;413;gfb43c5f4f6_0_68"/>
          <p:cNvSpPr txBox="1"/>
          <p:nvPr>
            <p:ph idx="4294967295" type="ctrTitle"/>
          </p:nvPr>
        </p:nvSpPr>
        <p:spPr>
          <a:xfrm>
            <a:off x="874713" y="986624"/>
            <a:ext cx="10622100" cy="8145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4400"/>
              <a:buFont typeface="Inter Black"/>
              <a:buNone/>
            </a:pPr>
            <a:r>
              <a:rPr b="0" i="0" lang="en-US" sz="4400" u="none" cap="none" strike="noStrike">
                <a:solidFill>
                  <a:schemeClr val="dk1"/>
                </a:solidFill>
                <a:latin typeface="Inter Black"/>
                <a:ea typeface="Inter Black"/>
                <a:cs typeface="Inter Black"/>
                <a:sym typeface="Inter Black"/>
              </a:rPr>
              <a:t>2. Design templates</a:t>
            </a:r>
            <a:endParaRPr b="0" i="0" sz="4400" u="none" cap="none" strike="noStrike">
              <a:solidFill>
                <a:schemeClr val="dk1"/>
              </a:solidFill>
              <a:latin typeface="Inter Black"/>
              <a:ea typeface="Inter Black"/>
              <a:cs typeface="Inter Black"/>
              <a:sym typeface="Inter Black"/>
            </a:endParaRPr>
          </a:p>
        </p:txBody>
      </p:sp>
      <p:sp>
        <p:nvSpPr>
          <p:cNvPr id="414" name="Google Shape;414;gfb43c5f4f6_0_68"/>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15" name="Google Shape;415;gfb43c5f4f6_0_68"/>
          <p:cNvPicPr preferRelativeResize="0"/>
          <p:nvPr/>
        </p:nvPicPr>
        <p:blipFill rotWithShape="1">
          <a:blip r:embed="rId3">
            <a:alphaModFix/>
          </a:blip>
          <a:srcRect b="0" l="0" r="0" t="0"/>
          <a:stretch/>
        </p:blipFill>
        <p:spPr>
          <a:xfrm>
            <a:off x="1689100" y="2509425"/>
            <a:ext cx="7606661" cy="4348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fb43c5f4f6_0_74"/>
          <p:cNvSpPr txBox="1"/>
          <p:nvPr>
            <p:ph idx="4294967295" type="ctrTitle"/>
          </p:nvPr>
        </p:nvSpPr>
        <p:spPr>
          <a:xfrm>
            <a:off x="874713" y="986624"/>
            <a:ext cx="10622100" cy="8145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4400"/>
              <a:buFont typeface="Inter Black"/>
              <a:buNone/>
            </a:pPr>
            <a:r>
              <a:rPr b="0" i="0" lang="en-US" sz="4400" u="none" cap="none" strike="noStrike">
                <a:solidFill>
                  <a:schemeClr val="dk1"/>
                </a:solidFill>
                <a:latin typeface="Inter Black"/>
                <a:ea typeface="Inter Black"/>
                <a:cs typeface="Inter Black"/>
                <a:sym typeface="Inter Black"/>
              </a:rPr>
              <a:t>3. Sign-up forms</a:t>
            </a:r>
            <a:endParaRPr b="0" i="0" sz="4400" u="none" cap="none" strike="noStrike">
              <a:solidFill>
                <a:schemeClr val="dk1"/>
              </a:solidFill>
              <a:latin typeface="Inter Black"/>
              <a:ea typeface="Inter Black"/>
              <a:cs typeface="Inter Black"/>
              <a:sym typeface="Inter Black"/>
            </a:endParaRPr>
          </a:p>
        </p:txBody>
      </p:sp>
      <p:sp>
        <p:nvSpPr>
          <p:cNvPr id="421" name="Google Shape;421;gfb43c5f4f6_0_74"/>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22" name="Google Shape;422;gfb43c5f4f6_0_74"/>
          <p:cNvSpPr txBox="1"/>
          <p:nvPr/>
        </p:nvSpPr>
        <p:spPr>
          <a:xfrm>
            <a:off x="717150" y="1712025"/>
            <a:ext cx="10757700" cy="492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50000"/>
              </a:lnSpc>
              <a:spcBef>
                <a:spcPts val="0"/>
              </a:spcBef>
              <a:spcAft>
                <a:spcPts val="0"/>
              </a:spcAft>
              <a:buClr>
                <a:srgbClr val="000000"/>
              </a:buClr>
              <a:buSzPts val="2000"/>
              <a:buFont typeface="Poppins"/>
              <a:buChar char="✔"/>
            </a:pPr>
            <a:r>
              <a:rPr b="0" i="0" lang="en-US" sz="1900" u="none" cap="none" strike="noStrike">
                <a:solidFill>
                  <a:srgbClr val="000000"/>
                </a:solidFill>
                <a:latin typeface="Poppins"/>
                <a:ea typeface="Poppins"/>
                <a:cs typeface="Poppins"/>
                <a:sym typeface="Poppins"/>
              </a:rPr>
              <a:t>They automate the process of signing up to your email newsletter</a:t>
            </a:r>
            <a:endParaRPr b="0" i="0" sz="1900" u="none" cap="none" strike="noStrike">
              <a:solidFill>
                <a:srgbClr val="000000"/>
              </a:solidFill>
              <a:latin typeface="Poppins"/>
              <a:ea typeface="Poppins"/>
              <a:cs typeface="Poppins"/>
              <a:sym typeface="Poppins"/>
            </a:endParaRPr>
          </a:p>
        </p:txBody>
      </p:sp>
      <p:pic>
        <p:nvPicPr>
          <p:cNvPr id="423" name="Google Shape;423;gfb43c5f4f6_0_74"/>
          <p:cNvPicPr preferRelativeResize="0"/>
          <p:nvPr/>
        </p:nvPicPr>
        <p:blipFill rotWithShape="1">
          <a:blip r:embed="rId3">
            <a:alphaModFix/>
          </a:blip>
          <a:srcRect b="0" l="0" r="0" t="0"/>
          <a:stretch/>
        </p:blipFill>
        <p:spPr>
          <a:xfrm>
            <a:off x="2625724" y="2327300"/>
            <a:ext cx="6587628" cy="3477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g1709ff30d32_0_0"/>
          <p:cNvPicPr preferRelativeResize="0"/>
          <p:nvPr/>
        </p:nvPicPr>
        <p:blipFill rotWithShape="1">
          <a:blip r:embed="rId3">
            <a:alphaModFix/>
          </a:blip>
          <a:srcRect b="23159" l="0" r="0" t="28970"/>
          <a:stretch/>
        </p:blipFill>
        <p:spPr>
          <a:xfrm>
            <a:off x="9913100" y="5697650"/>
            <a:ext cx="2166600" cy="1037150"/>
          </a:xfrm>
          <a:prstGeom prst="rect">
            <a:avLst/>
          </a:prstGeom>
          <a:noFill/>
          <a:ln>
            <a:noFill/>
          </a:ln>
        </p:spPr>
      </p:pic>
      <p:sp>
        <p:nvSpPr>
          <p:cNvPr id="182" name="Google Shape;182;g1709ff30d32_0_0"/>
          <p:cNvSpPr txBox="1"/>
          <p:nvPr>
            <p:ph idx="4294967295" type="ctrTitle"/>
          </p:nvPr>
        </p:nvSpPr>
        <p:spPr>
          <a:xfrm>
            <a:off x="874713" y="986624"/>
            <a:ext cx="10622100" cy="8145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5600"/>
              <a:buFont typeface="Inter Black"/>
              <a:buNone/>
            </a:pPr>
            <a:r>
              <a:rPr b="0" i="0" lang="en-US" sz="4400" u="none" cap="none" strike="noStrike">
                <a:solidFill>
                  <a:schemeClr val="dk1"/>
                </a:solidFill>
                <a:latin typeface="Inter Black"/>
                <a:ea typeface="Inter Black"/>
                <a:cs typeface="Inter Black"/>
                <a:sym typeface="Inter Black"/>
                <a:extLst>
                  <a:ext uri="http://customooxmlschemas.google.com/">
                    <go:slidesCustomData xmlns:go="http://customooxmlschemas.google.com/" textRoundtripDataId="0"/>
                  </a:ext>
                </a:extLst>
              </a:rPr>
              <a:t>Contributors</a:t>
            </a:r>
            <a:endParaRPr b="0" i="0" sz="4400" u="none" cap="none" strike="noStrike">
              <a:solidFill>
                <a:schemeClr val="dk1"/>
              </a:solidFill>
              <a:latin typeface="Inter Black"/>
              <a:ea typeface="Inter Black"/>
              <a:cs typeface="Inter Black"/>
              <a:sym typeface="Inter Black"/>
            </a:endParaRPr>
          </a:p>
        </p:txBody>
      </p:sp>
      <p:sp>
        <p:nvSpPr>
          <p:cNvPr id="183" name="Google Shape;183;g1709ff30d32_0_0"/>
          <p:cNvSpPr txBox="1"/>
          <p:nvPr/>
        </p:nvSpPr>
        <p:spPr>
          <a:xfrm>
            <a:off x="1154600" y="1801125"/>
            <a:ext cx="9429900" cy="3386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000"/>
              <a:buFont typeface="Arial"/>
              <a:buNone/>
            </a:pPr>
            <a:r>
              <a:rPr b="0" i="0" lang="en-US" sz="1900" u="none" cap="none" strike="noStrike">
                <a:solidFill>
                  <a:srgbClr val="000000"/>
                </a:solidFill>
                <a:latin typeface="Poppins"/>
                <a:ea typeface="Poppins"/>
                <a:cs typeface="Poppins"/>
                <a:sym typeface="Poppins"/>
              </a:rPr>
              <a:t>This curriculum is initiated by CBI, the Centre for the Promotion of Imports from Developing Countries (CBI), part of </a:t>
            </a:r>
            <a:r>
              <a:rPr b="0" i="0" lang="en-US" sz="19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1"/>
                  </a:ext>
                </a:extLst>
              </a:rPr>
              <a:t>the</a:t>
            </a:r>
            <a:r>
              <a:rPr b="0" i="0" lang="en-US" sz="1900" u="none" cap="none" strike="noStrike">
                <a:solidFill>
                  <a:srgbClr val="000000"/>
                </a:solidFill>
                <a:latin typeface="Poppins"/>
                <a:ea typeface="Poppins"/>
                <a:cs typeface="Poppins"/>
                <a:sym typeface="Poppins"/>
              </a:rPr>
              <a:t> Netherlands Enterprise Agency (RVO). </a:t>
            </a:r>
            <a:endParaRPr b="0" i="0" sz="19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2000"/>
              <a:buFont typeface="Arial"/>
              <a:buNone/>
            </a:pPr>
            <a:r>
              <a:t/>
            </a:r>
            <a:endParaRPr b="0" i="0" sz="10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2000"/>
              <a:buFont typeface="Arial"/>
              <a:buNone/>
            </a:pPr>
            <a:r>
              <a:rPr b="0" i="0" lang="en-US" sz="1900" u="none" cap="none" strike="noStrike">
                <a:solidFill>
                  <a:srgbClr val="000000"/>
                </a:solidFill>
                <a:latin typeface="Poppins"/>
                <a:ea typeface="Poppins"/>
                <a:cs typeface="Poppins"/>
                <a:sym typeface="Poppins"/>
              </a:rPr>
              <a:t>It is developed by Charlotte Beauvoisin (Diary of a Muzungu &amp; DigiTourism East Africa), Peter Fabricius (Bonfire), Richard Okuti (Asili FORTUNE) and EyeOpenerWorks. </a:t>
            </a:r>
            <a:endParaRPr b="0" i="0" sz="19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2000"/>
              <a:buFont typeface="Arial"/>
              <a:buNone/>
            </a:pPr>
            <a:r>
              <a:t/>
            </a:r>
            <a:endParaRPr b="0" i="0" sz="10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2000"/>
              <a:buFont typeface="Arial"/>
              <a:buNone/>
            </a:pPr>
            <a:r>
              <a:rPr b="0" i="0" lang="en-US" sz="1900" u="none" cap="none" strike="noStrike">
                <a:solidFill>
                  <a:srgbClr val="000000"/>
                </a:solidFill>
                <a:latin typeface="Poppins"/>
                <a:ea typeface="Poppins"/>
                <a:cs typeface="Poppins"/>
                <a:sym typeface="Poppins"/>
              </a:rPr>
              <a:t>It is reviewed and enriched by Patricia Kahill, Ajena Jafar, Isaac Neuwelt, Ayoub Kato and Grace Achire.</a:t>
            </a:r>
            <a:endParaRPr b="0" i="0" sz="1900" u="none" cap="none" strike="noStrike">
              <a:solidFill>
                <a:srgbClr val="000000"/>
              </a:solidFill>
              <a:latin typeface="Poppins"/>
              <a:ea typeface="Poppins"/>
              <a:cs typeface="Poppins"/>
              <a:sym typeface="Poppins"/>
            </a:endParaRPr>
          </a:p>
        </p:txBody>
      </p:sp>
      <p:pic>
        <p:nvPicPr>
          <p:cNvPr id="184" name="Google Shape;184;g1709ff30d32_0_0"/>
          <p:cNvPicPr preferRelativeResize="0"/>
          <p:nvPr/>
        </p:nvPicPr>
        <p:blipFill rotWithShape="1">
          <a:blip r:embed="rId4">
            <a:alphaModFix/>
          </a:blip>
          <a:srcRect b="0" l="0" r="0" t="0"/>
          <a:stretch/>
        </p:blipFill>
        <p:spPr>
          <a:xfrm>
            <a:off x="8775832" y="5833386"/>
            <a:ext cx="1396265" cy="814500"/>
          </a:xfrm>
          <a:prstGeom prst="rect">
            <a:avLst/>
          </a:prstGeom>
          <a:noFill/>
          <a:ln>
            <a:noFill/>
          </a:ln>
        </p:spPr>
      </p:pic>
      <p:pic>
        <p:nvPicPr>
          <p:cNvPr id="185" name="Google Shape;185;g1709ff30d32_0_0"/>
          <p:cNvPicPr preferRelativeResize="0"/>
          <p:nvPr/>
        </p:nvPicPr>
        <p:blipFill rotWithShape="1">
          <a:blip r:embed="rId5">
            <a:alphaModFix/>
          </a:blip>
          <a:srcRect b="0" l="0" r="0" t="0"/>
          <a:stretch/>
        </p:blipFill>
        <p:spPr>
          <a:xfrm>
            <a:off x="3913727" y="5662124"/>
            <a:ext cx="1854021" cy="1157000"/>
          </a:xfrm>
          <a:prstGeom prst="rect">
            <a:avLst/>
          </a:prstGeom>
          <a:noFill/>
          <a:ln>
            <a:noFill/>
          </a:ln>
        </p:spPr>
      </p:pic>
      <p:pic>
        <p:nvPicPr>
          <p:cNvPr id="186" name="Google Shape;186;g1709ff30d32_0_0"/>
          <p:cNvPicPr preferRelativeResize="0"/>
          <p:nvPr/>
        </p:nvPicPr>
        <p:blipFill rotWithShape="1">
          <a:blip r:embed="rId6">
            <a:alphaModFix/>
          </a:blip>
          <a:srcRect b="0" l="0" r="0" t="0"/>
          <a:stretch/>
        </p:blipFill>
        <p:spPr>
          <a:xfrm>
            <a:off x="5805000" y="5662125"/>
            <a:ext cx="1300043" cy="1157000"/>
          </a:xfrm>
          <a:prstGeom prst="rect">
            <a:avLst/>
          </a:prstGeom>
          <a:noFill/>
          <a:ln>
            <a:noFill/>
          </a:ln>
        </p:spPr>
      </p:pic>
      <p:pic>
        <p:nvPicPr>
          <p:cNvPr id="187" name="Google Shape;187;g1709ff30d32_0_0"/>
          <p:cNvPicPr preferRelativeResize="0"/>
          <p:nvPr/>
        </p:nvPicPr>
        <p:blipFill rotWithShape="1">
          <a:blip r:embed="rId7">
            <a:alphaModFix/>
          </a:blip>
          <a:srcRect b="0" l="0" r="0" t="0"/>
          <a:stretch/>
        </p:blipFill>
        <p:spPr>
          <a:xfrm>
            <a:off x="7142297" y="6158367"/>
            <a:ext cx="1396275" cy="315557"/>
          </a:xfrm>
          <a:prstGeom prst="rect">
            <a:avLst/>
          </a:prstGeom>
          <a:noFill/>
          <a:ln>
            <a:noFill/>
          </a:ln>
        </p:spPr>
      </p:pic>
      <p:pic>
        <p:nvPicPr>
          <p:cNvPr id="188" name="Google Shape;188;g1709ff30d32_0_0"/>
          <p:cNvPicPr preferRelativeResize="0"/>
          <p:nvPr/>
        </p:nvPicPr>
        <p:blipFill rotWithShape="1">
          <a:blip r:embed="rId8">
            <a:alphaModFix/>
          </a:blip>
          <a:srcRect b="0" l="0" r="0" t="0"/>
          <a:stretch/>
        </p:blipFill>
        <p:spPr>
          <a:xfrm>
            <a:off x="102225" y="5637737"/>
            <a:ext cx="2299598" cy="1156976"/>
          </a:xfrm>
          <a:prstGeom prst="rect">
            <a:avLst/>
          </a:prstGeom>
          <a:noFill/>
          <a:ln>
            <a:noFill/>
          </a:ln>
        </p:spPr>
      </p:pic>
      <p:pic>
        <p:nvPicPr>
          <p:cNvPr id="189" name="Google Shape;189;g1709ff30d32_0_0"/>
          <p:cNvPicPr preferRelativeResize="0"/>
          <p:nvPr/>
        </p:nvPicPr>
        <p:blipFill rotWithShape="1">
          <a:blip r:embed="rId9">
            <a:alphaModFix/>
          </a:blip>
          <a:srcRect b="0" l="0" r="0" t="0"/>
          <a:stretch/>
        </p:blipFill>
        <p:spPr>
          <a:xfrm>
            <a:off x="2401825" y="5924614"/>
            <a:ext cx="1396275" cy="632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fca9cc2b4f_0_41"/>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29" name="Google Shape;429;gfca9cc2b4f_0_41"/>
          <p:cNvPicPr preferRelativeResize="0"/>
          <p:nvPr/>
        </p:nvPicPr>
        <p:blipFill rotWithShape="1">
          <a:blip r:embed="rId3">
            <a:alphaModFix/>
          </a:blip>
          <a:srcRect b="0" l="0" r="0" t="0"/>
          <a:stretch/>
        </p:blipFill>
        <p:spPr>
          <a:xfrm>
            <a:off x="1476375" y="492900"/>
            <a:ext cx="9239250" cy="5734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fca9cc2b4f_0_4"/>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36" name="Google Shape;436;gfca9cc2b4f_0_4"/>
          <p:cNvPicPr preferRelativeResize="0"/>
          <p:nvPr/>
        </p:nvPicPr>
        <p:blipFill rotWithShape="1">
          <a:blip r:embed="rId3">
            <a:alphaModFix/>
          </a:blip>
          <a:srcRect b="0" l="0" r="0" t="0"/>
          <a:stretch/>
        </p:blipFill>
        <p:spPr>
          <a:xfrm>
            <a:off x="152400" y="613500"/>
            <a:ext cx="11887198" cy="51467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f659af9e54_0_451"/>
          <p:cNvSpPr txBox="1"/>
          <p:nvPr>
            <p:ph idx="4294967295" type="ctrTitle"/>
          </p:nvPr>
        </p:nvSpPr>
        <p:spPr>
          <a:xfrm>
            <a:off x="874713" y="986624"/>
            <a:ext cx="10622100" cy="8145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4400"/>
              <a:buFont typeface="Inter Black"/>
              <a:buNone/>
            </a:pPr>
            <a:r>
              <a:rPr b="0" i="0" lang="en-US" sz="4400" u="none" cap="none" strike="noStrike">
                <a:solidFill>
                  <a:schemeClr val="dk1"/>
                </a:solidFill>
                <a:latin typeface="Inter Black"/>
                <a:ea typeface="Inter Black"/>
                <a:cs typeface="Inter Black"/>
                <a:sym typeface="Inter Black"/>
              </a:rPr>
              <a:t>Top tips for effective email marketing</a:t>
            </a:r>
            <a:endParaRPr b="0" i="0" sz="4400" u="none" cap="none" strike="noStrike">
              <a:solidFill>
                <a:schemeClr val="dk1"/>
              </a:solidFill>
              <a:latin typeface="Inter Black"/>
              <a:ea typeface="Inter Black"/>
              <a:cs typeface="Inter Black"/>
              <a:sym typeface="Inter Black"/>
            </a:endParaRPr>
          </a:p>
        </p:txBody>
      </p:sp>
      <p:sp>
        <p:nvSpPr>
          <p:cNvPr id="442" name="Google Shape;442;gf659af9e54_0_451"/>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43" name="Google Shape;443;gf659af9e54_0_451"/>
          <p:cNvSpPr txBox="1"/>
          <p:nvPr/>
        </p:nvSpPr>
        <p:spPr>
          <a:xfrm>
            <a:off x="855600" y="2020675"/>
            <a:ext cx="10480800" cy="31092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Keep email subscribers engaged through regular updates. </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Quality over quantity - rather send well thought-out email campaigns every couple of months, than going through the motions every month.</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Time your emails well. Consider the time zone you are sending to. </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Be clear on the topic and message of your email. </a:t>
            </a:r>
            <a:endParaRPr b="0" i="1"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Use photos, video, customer reviews, awards and positive feedback.</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Before you click ‘send’ - test, test and test again.</a:t>
            </a:r>
            <a:endParaRPr b="0" i="0" sz="1900" u="none" cap="none" strike="noStrike">
              <a:solidFill>
                <a:srgbClr val="000000"/>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102eaa391d5_3_79"/>
          <p:cNvSpPr txBox="1"/>
          <p:nvPr>
            <p:ph idx="4294967295" type="ctrTitle"/>
          </p:nvPr>
        </p:nvSpPr>
        <p:spPr>
          <a:xfrm>
            <a:off x="874713" y="986624"/>
            <a:ext cx="10622100" cy="8145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4400"/>
              <a:buFont typeface="Inter Black"/>
              <a:buNone/>
            </a:pPr>
            <a:r>
              <a:rPr b="0" i="0" lang="en-US" sz="4400" u="none" cap="none" strike="noStrike">
                <a:solidFill>
                  <a:schemeClr val="dk1"/>
                </a:solidFill>
                <a:latin typeface="Inter Black"/>
                <a:ea typeface="Inter Black"/>
                <a:cs typeface="Inter Black"/>
                <a:sym typeface="Inter Black"/>
              </a:rPr>
              <a:t>How to get started (First steps)</a:t>
            </a:r>
            <a:endParaRPr b="0" i="0" sz="4400" u="none" cap="none" strike="noStrike">
              <a:solidFill>
                <a:schemeClr val="dk1"/>
              </a:solidFill>
              <a:latin typeface="Inter Black"/>
              <a:ea typeface="Inter Black"/>
              <a:cs typeface="Inter Black"/>
              <a:sym typeface="Inter Black"/>
            </a:endParaRPr>
          </a:p>
        </p:txBody>
      </p:sp>
      <p:sp>
        <p:nvSpPr>
          <p:cNvPr id="449" name="Google Shape;449;g102eaa391d5_3_79"/>
          <p:cNvSpPr txBox="1"/>
          <p:nvPr/>
        </p:nvSpPr>
        <p:spPr>
          <a:xfrm>
            <a:off x="855600" y="2020675"/>
            <a:ext cx="10480800" cy="26706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Create an account with an email marketing application (Mailchimp offers a good Free Plan)</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Assign responsibilities - who will be in charge of sending your email campaigns?</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Decide how often you plan to send email campaigns (be realistic)</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Start growing your database by adding a sign-up for to your website, email signature, and sharing it on social media channels</a:t>
            </a:r>
            <a:endParaRPr b="0" i="0" sz="1900" u="none" cap="none" strike="noStrike">
              <a:solidFill>
                <a:srgbClr val="000000"/>
              </a:solidFill>
              <a:latin typeface="Poppins"/>
              <a:ea typeface="Poppins"/>
              <a:cs typeface="Poppins"/>
              <a:sym typeface="Poppins"/>
            </a:endParaRPr>
          </a:p>
        </p:txBody>
      </p:sp>
      <p:sp>
        <p:nvSpPr>
          <p:cNvPr id="450" name="Google Shape;450;g102eaa391d5_3_79"/>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grpSp>
        <p:nvGrpSpPr>
          <p:cNvPr id="455" name="Google Shape;455;gfb43c5f4f6_0_80"/>
          <p:cNvGrpSpPr/>
          <p:nvPr/>
        </p:nvGrpSpPr>
        <p:grpSpPr>
          <a:xfrm>
            <a:off x="1503078" y="3819769"/>
            <a:ext cx="2491500" cy="1869808"/>
            <a:chOff x="1503078" y="3819769"/>
            <a:chExt cx="2491500" cy="1869808"/>
          </a:xfrm>
        </p:grpSpPr>
        <p:sp>
          <p:nvSpPr>
            <p:cNvPr id="456" name="Google Shape;456;gfb43c5f4f6_0_80"/>
            <p:cNvSpPr txBox="1"/>
            <p:nvPr/>
          </p:nvSpPr>
          <p:spPr>
            <a:xfrm>
              <a:off x="1503078" y="4507577"/>
              <a:ext cx="2491500" cy="1182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600"/>
                <a:buFont typeface="Arial"/>
                <a:buNone/>
              </a:pPr>
              <a:r>
                <a:rPr b="0" i="0" lang="en-US" sz="1600" u="none" cap="none" strike="noStrike">
                  <a:solidFill>
                    <a:schemeClr val="dk1"/>
                  </a:solidFill>
                  <a:latin typeface="Inter Black"/>
                  <a:ea typeface="Inter Black"/>
                  <a:cs typeface="Inter Black"/>
                  <a:sym typeface="Inter Black"/>
                </a:rPr>
                <a:t>15 Minutes Discussion</a:t>
              </a:r>
              <a:endParaRPr b="0" i="0" sz="1600" u="none" cap="none" strike="noStrike">
                <a:solidFill>
                  <a:schemeClr val="dk1"/>
                </a:solidFill>
                <a:latin typeface="Inter Black"/>
                <a:ea typeface="Inter Black"/>
                <a:cs typeface="Inter Black"/>
                <a:sym typeface="Inter Black"/>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0000"/>
                  </a:solidFill>
                  <a:latin typeface="Poppins"/>
                  <a:ea typeface="Poppins"/>
                  <a:cs typeface="Poppins"/>
                  <a:sym typeface="Poppins"/>
                </a:rPr>
                <a:t>Breakout rooms on Zoom</a:t>
              </a:r>
              <a:endParaRPr b="0" i="0" sz="14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457" name="Google Shape;457;gfb43c5f4f6_0_80"/>
            <p:cNvSpPr/>
            <p:nvPr/>
          </p:nvSpPr>
          <p:spPr>
            <a:xfrm>
              <a:off x="1503078" y="3819769"/>
              <a:ext cx="543300" cy="543300"/>
            </a:xfrm>
            <a:prstGeom prst="ellipse">
              <a:avLst/>
            </a:prstGeom>
            <a:solidFill>
              <a:schemeClr val="accent1">
                <a:alpha val="20000"/>
              </a:schemeClr>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1"/>
                  </a:solidFill>
                  <a:latin typeface="Poppins"/>
                  <a:ea typeface="Poppins"/>
                  <a:cs typeface="Poppins"/>
                  <a:sym typeface="Poppins"/>
                </a:rPr>
                <a:t>15</a:t>
              </a:r>
              <a:endParaRPr b="1" i="0" sz="1400" u="none" cap="none" strike="noStrike">
                <a:solidFill>
                  <a:srgbClr val="000000"/>
                </a:solidFill>
                <a:latin typeface="Poppins"/>
                <a:ea typeface="Poppins"/>
                <a:cs typeface="Poppins"/>
                <a:sym typeface="Poppins"/>
              </a:endParaRPr>
            </a:p>
          </p:txBody>
        </p:sp>
      </p:grpSp>
      <p:grpSp>
        <p:nvGrpSpPr>
          <p:cNvPr id="458" name="Google Shape;458;gfb43c5f4f6_0_80"/>
          <p:cNvGrpSpPr/>
          <p:nvPr/>
        </p:nvGrpSpPr>
        <p:grpSpPr>
          <a:xfrm>
            <a:off x="4729527" y="3819769"/>
            <a:ext cx="2812500" cy="1869808"/>
            <a:chOff x="4729527" y="3819769"/>
            <a:chExt cx="2812500" cy="1869808"/>
          </a:xfrm>
        </p:grpSpPr>
        <p:sp>
          <p:nvSpPr>
            <p:cNvPr id="459" name="Google Shape;459;gfb43c5f4f6_0_80"/>
            <p:cNvSpPr txBox="1"/>
            <p:nvPr/>
          </p:nvSpPr>
          <p:spPr>
            <a:xfrm>
              <a:off x="4729527" y="4507577"/>
              <a:ext cx="2812500" cy="1182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600"/>
                <a:buFont typeface="Arial"/>
                <a:buNone/>
              </a:pPr>
              <a:r>
                <a:rPr b="0" i="0" lang="en-US" sz="1600" u="none" cap="none" strike="noStrike">
                  <a:solidFill>
                    <a:schemeClr val="dk1"/>
                  </a:solidFill>
                  <a:latin typeface="Inter Black"/>
                  <a:ea typeface="Inter Black"/>
                  <a:cs typeface="Inter Black"/>
                  <a:sym typeface="Inter Black"/>
                </a:rPr>
                <a:t>2 Minutes Feedback </a:t>
              </a:r>
              <a:endParaRPr b="0" i="0" sz="1600" u="none" cap="none" strike="noStrike">
                <a:solidFill>
                  <a:schemeClr val="dk1"/>
                </a:solidFill>
                <a:latin typeface="Inter Black"/>
                <a:ea typeface="Inter Black"/>
                <a:cs typeface="Inter Black"/>
                <a:sym typeface="Inter Black"/>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0000"/>
                  </a:solidFill>
                  <a:latin typeface="Poppins"/>
                  <a:ea typeface="Poppins"/>
                  <a:cs typeface="Poppins"/>
                  <a:sym typeface="Poppins"/>
                </a:rPr>
                <a:t>Each group nominates one person to present</a:t>
              </a:r>
              <a:endParaRPr b="0" i="0" sz="1300" u="none" cap="none" strike="noStrike">
                <a:solidFill>
                  <a:schemeClr val="dk1"/>
                </a:solidFill>
                <a:latin typeface="Poppins"/>
                <a:ea typeface="Poppins"/>
                <a:cs typeface="Poppins"/>
                <a:sym typeface="Poppins"/>
              </a:endParaRPr>
            </a:p>
          </p:txBody>
        </p:sp>
        <p:sp>
          <p:nvSpPr>
            <p:cNvPr id="460" name="Google Shape;460;gfb43c5f4f6_0_80"/>
            <p:cNvSpPr/>
            <p:nvPr/>
          </p:nvSpPr>
          <p:spPr>
            <a:xfrm>
              <a:off x="4729527" y="3819769"/>
              <a:ext cx="543300" cy="543300"/>
            </a:xfrm>
            <a:prstGeom prst="ellipse">
              <a:avLst/>
            </a:prstGeom>
            <a:solidFill>
              <a:schemeClr val="accent1">
                <a:alpha val="20000"/>
              </a:schemeClr>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1"/>
                  </a:solidFill>
                  <a:latin typeface="Poppins"/>
                  <a:ea typeface="Poppins"/>
                  <a:cs typeface="Poppins"/>
                  <a:sym typeface="Poppins"/>
                </a:rPr>
                <a:t>2</a:t>
              </a:r>
              <a:endParaRPr b="1" i="0" sz="1400" u="none" cap="none" strike="noStrike">
                <a:solidFill>
                  <a:srgbClr val="000000"/>
                </a:solidFill>
                <a:latin typeface="Poppins"/>
                <a:ea typeface="Poppins"/>
                <a:cs typeface="Poppins"/>
                <a:sym typeface="Poppins"/>
              </a:endParaRPr>
            </a:p>
          </p:txBody>
        </p:sp>
      </p:grpSp>
      <p:sp>
        <p:nvSpPr>
          <p:cNvPr id="461" name="Google Shape;461;gfb43c5f4f6_0_80"/>
          <p:cNvSpPr txBox="1"/>
          <p:nvPr/>
        </p:nvSpPr>
        <p:spPr>
          <a:xfrm>
            <a:off x="874724" y="1093625"/>
            <a:ext cx="55545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Inter Black"/>
                <a:ea typeface="Inter Black"/>
                <a:cs typeface="Inter Black"/>
                <a:sym typeface="Inter Black"/>
              </a:rPr>
              <a:t>Group </a:t>
            </a:r>
            <a:br>
              <a:rPr b="0" i="0" lang="en-US" sz="4000" u="none" cap="none" strike="noStrike">
                <a:solidFill>
                  <a:schemeClr val="dk1"/>
                </a:solidFill>
                <a:latin typeface="Inter Black"/>
                <a:ea typeface="Inter Black"/>
                <a:cs typeface="Inter Black"/>
                <a:sym typeface="Inter Black"/>
              </a:rPr>
            </a:br>
            <a:r>
              <a:rPr b="0" i="0" lang="en-US" sz="4000" u="none" cap="none" strike="noStrike">
                <a:solidFill>
                  <a:schemeClr val="dk1"/>
                </a:solidFill>
                <a:latin typeface="Inter Black"/>
                <a:ea typeface="Inter Black"/>
                <a:cs typeface="Inter Black"/>
                <a:sym typeface="Inter Black"/>
              </a:rPr>
              <a:t>Assignment</a:t>
            </a:r>
            <a:endParaRPr b="0" i="0" sz="4000" u="none" cap="none" strike="noStrike">
              <a:solidFill>
                <a:schemeClr val="dk1"/>
              </a:solidFill>
              <a:latin typeface="Inter Black"/>
              <a:ea typeface="Inter Black"/>
              <a:cs typeface="Inter Black"/>
              <a:sym typeface="Inter Black"/>
            </a:endParaRPr>
          </a:p>
        </p:txBody>
      </p:sp>
      <p:sp>
        <p:nvSpPr>
          <p:cNvPr id="462" name="Google Shape;462;gfb43c5f4f6_0_80"/>
          <p:cNvSpPr txBox="1"/>
          <p:nvPr/>
        </p:nvSpPr>
        <p:spPr>
          <a:xfrm>
            <a:off x="5005300" y="379050"/>
            <a:ext cx="6881400" cy="3109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900"/>
              <a:buFont typeface="Arial"/>
              <a:buNone/>
            </a:pPr>
            <a:r>
              <a:rPr b="0" i="0" lang="en-US" sz="1900" u="none" cap="none" strike="noStrike">
                <a:solidFill>
                  <a:srgbClr val="000000"/>
                </a:solidFill>
                <a:latin typeface="Poppins"/>
                <a:ea typeface="Poppins"/>
                <a:cs typeface="Poppins"/>
                <a:sym typeface="Poppins"/>
              </a:rPr>
              <a:t>Your persona recently signed up for your newsletter on your website. Plan your first email campaign:</a:t>
            </a:r>
            <a:br>
              <a:rPr b="0" i="0" lang="en-US" sz="1900" u="none" cap="none" strike="noStrike">
                <a:solidFill>
                  <a:srgbClr val="000000"/>
                </a:solidFill>
                <a:latin typeface="Poppins"/>
                <a:ea typeface="Poppins"/>
                <a:cs typeface="Poppins"/>
                <a:sym typeface="Poppins"/>
              </a:rPr>
            </a:b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What information will you include? (Text, photos, video)</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What subject line will you use?</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What’s the call to action?</a:t>
            </a:r>
            <a:endParaRPr b="0" i="0" sz="1900" u="none" cap="none" strike="noStrike">
              <a:solidFill>
                <a:srgbClr val="000000"/>
              </a:solidFill>
              <a:latin typeface="Poppins"/>
              <a:ea typeface="Poppins"/>
              <a:cs typeface="Poppins"/>
              <a:sym typeface="Poppins"/>
            </a:endParaRPr>
          </a:p>
        </p:txBody>
      </p:sp>
      <p:sp>
        <p:nvSpPr>
          <p:cNvPr id="463" name="Google Shape;463;gfb43c5f4f6_0_80"/>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64" name="Google Shape;464;gfb43c5f4f6_0_80"/>
          <p:cNvSpPr txBox="1"/>
          <p:nvPr/>
        </p:nvSpPr>
        <p:spPr>
          <a:xfrm>
            <a:off x="7885306" y="4398452"/>
            <a:ext cx="2491500" cy="1182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600"/>
              <a:buFont typeface="Arial"/>
              <a:buNone/>
            </a:pPr>
            <a:r>
              <a:rPr b="0" i="0" lang="en-US" sz="1600" u="none" cap="none" strike="noStrike">
                <a:solidFill>
                  <a:schemeClr val="dk1"/>
                </a:solidFill>
                <a:latin typeface="Inter Black"/>
                <a:ea typeface="Inter Black"/>
                <a:cs typeface="Inter Black"/>
                <a:sym typeface="Inter Black"/>
              </a:rPr>
              <a:t>Recap</a:t>
            </a:r>
            <a:endParaRPr b="0" i="0" sz="1600" u="none" cap="none" strike="noStrike">
              <a:solidFill>
                <a:schemeClr val="dk1"/>
              </a:solidFill>
              <a:latin typeface="Inter Black"/>
              <a:ea typeface="Inter Black"/>
              <a:cs typeface="Inter Black"/>
              <a:sym typeface="Inter Black"/>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0000"/>
                </a:solidFill>
                <a:latin typeface="Poppins"/>
                <a:ea typeface="Poppins"/>
                <a:cs typeface="Poppins"/>
                <a:sym typeface="Poppins"/>
              </a:rPr>
              <a:t>Let’s summarise. What did we learn from the activity?</a:t>
            </a:r>
            <a:endParaRPr b="0" i="0" sz="1400" u="none" cap="none" strike="noStrike">
              <a:solidFill>
                <a:srgbClr val="000000"/>
              </a:solidFill>
              <a:latin typeface="Arial"/>
              <a:ea typeface="Arial"/>
              <a:cs typeface="Arial"/>
              <a:sym typeface="Arial"/>
            </a:endParaRPr>
          </a:p>
        </p:txBody>
      </p:sp>
      <p:sp>
        <p:nvSpPr>
          <p:cNvPr id="465" name="Google Shape;465;gfb43c5f4f6_0_80"/>
          <p:cNvSpPr/>
          <p:nvPr/>
        </p:nvSpPr>
        <p:spPr>
          <a:xfrm>
            <a:off x="7818203" y="3781069"/>
            <a:ext cx="543300" cy="543300"/>
          </a:xfrm>
          <a:prstGeom prst="ellipse">
            <a:avLst/>
          </a:prstGeom>
          <a:solidFill>
            <a:schemeClr val="accent1">
              <a:alpha val="20000"/>
            </a:schemeClr>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1"/>
                </a:solidFill>
                <a:latin typeface="Poppins"/>
                <a:ea typeface="Poppins"/>
                <a:cs typeface="Poppins"/>
                <a:sym typeface="Poppins"/>
              </a:rPr>
              <a:t>R</a:t>
            </a:r>
            <a:endParaRPr b="1" i="0" sz="1400" u="none" cap="none" strike="noStrike">
              <a:solidFill>
                <a:srgbClr val="000000"/>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1de50163b83_0_24"/>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72" name="Google Shape;472;g1de50163b83_0_24"/>
          <p:cNvPicPr preferRelativeResize="0"/>
          <p:nvPr>
            <p:ph idx="2" type="pic"/>
          </p:nvPr>
        </p:nvPicPr>
        <p:blipFill rotWithShape="1">
          <a:blip r:embed="rId3">
            <a:alphaModFix/>
          </a:blip>
          <a:srcRect b="11980" l="0" r="0" t="11982"/>
          <a:stretch/>
        </p:blipFill>
        <p:spPr>
          <a:xfrm>
            <a:off x="6180364" y="0"/>
            <a:ext cx="6011700" cy="6858000"/>
          </a:xfrm>
          <a:prstGeom prst="roundRect">
            <a:avLst>
              <a:gd fmla="val 0" name="adj"/>
            </a:avLst>
          </a:prstGeom>
          <a:solidFill>
            <a:srgbClr val="FFE8CB"/>
          </a:solidFill>
          <a:ln>
            <a:noFill/>
          </a:ln>
        </p:spPr>
      </p:pic>
      <p:sp>
        <p:nvSpPr>
          <p:cNvPr id="473" name="Google Shape;473;g1de50163b83_0_24"/>
          <p:cNvSpPr txBox="1"/>
          <p:nvPr/>
        </p:nvSpPr>
        <p:spPr>
          <a:xfrm>
            <a:off x="874725" y="1458350"/>
            <a:ext cx="4788300" cy="44253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Did you know that 79% of B2B marketers find email to be the most successful channel for content distribution* </a:t>
            </a:r>
            <a:endParaRPr b="0" i="0" sz="19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Keeping an up-to-date database of your B2B contacts, and sending regular email communications about new products, company news and achievements can strengthen relationships.</a:t>
            </a:r>
            <a:endParaRPr b="0" i="0" sz="1900" u="none" cap="none" strike="noStrike">
              <a:solidFill>
                <a:srgbClr val="000000"/>
              </a:solidFill>
              <a:latin typeface="Poppins"/>
              <a:ea typeface="Poppins"/>
              <a:cs typeface="Poppins"/>
              <a:sym typeface="Poppins"/>
            </a:endParaRPr>
          </a:p>
        </p:txBody>
      </p:sp>
      <p:sp>
        <p:nvSpPr>
          <p:cNvPr id="474" name="Google Shape;474;g1de50163b83_0_24"/>
          <p:cNvSpPr txBox="1"/>
          <p:nvPr>
            <p:ph idx="4294967295" type="ctrTitle"/>
          </p:nvPr>
        </p:nvSpPr>
        <p:spPr>
          <a:xfrm>
            <a:off x="874725" y="453225"/>
            <a:ext cx="5305800" cy="12705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4400"/>
              <a:buFont typeface="Inter Black"/>
              <a:buNone/>
            </a:pPr>
            <a:r>
              <a:rPr b="0" i="0" lang="en-US" sz="4400" u="none" cap="none" strike="noStrike">
                <a:solidFill>
                  <a:schemeClr val="dk1"/>
                </a:solidFill>
                <a:latin typeface="Inter Black"/>
                <a:ea typeface="Inter Black"/>
                <a:cs typeface="Inter Black"/>
                <a:sym typeface="Inter Black"/>
              </a:rPr>
              <a:t>What about B2B?</a:t>
            </a:r>
            <a:endParaRPr b="0" i="0" sz="4400" u="none" cap="none" strike="noStrike">
              <a:solidFill>
                <a:schemeClr val="dk1"/>
              </a:solidFill>
              <a:latin typeface="Inter Black"/>
              <a:ea typeface="Inter Black"/>
              <a:cs typeface="Inter Black"/>
              <a:sym typeface="Inter Black"/>
            </a:endParaRPr>
          </a:p>
        </p:txBody>
      </p:sp>
      <p:sp>
        <p:nvSpPr>
          <p:cNvPr id="475" name="Google Shape;475;g1de50163b83_0_24"/>
          <p:cNvSpPr txBox="1"/>
          <p:nvPr>
            <p:ph idx="4294967295" type="ctrTitle"/>
          </p:nvPr>
        </p:nvSpPr>
        <p:spPr>
          <a:xfrm>
            <a:off x="615975" y="6226950"/>
            <a:ext cx="1647300" cy="2238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4400"/>
              <a:buFont typeface="Inter Black"/>
              <a:buNone/>
            </a:pPr>
            <a:r>
              <a:rPr b="0" i="0" lang="en-US" sz="900" u="none" cap="none" strike="noStrike">
                <a:solidFill>
                  <a:schemeClr val="dk1"/>
                </a:solidFill>
                <a:latin typeface="Inter"/>
                <a:ea typeface="Inter"/>
                <a:cs typeface="Inter"/>
                <a:sym typeface="Inter"/>
              </a:rPr>
              <a:t>*optinmonster</a:t>
            </a:r>
            <a:endParaRPr b="0" i="0" sz="900" u="none" cap="none" strike="noStrike">
              <a:solidFill>
                <a:schemeClr val="dk1"/>
              </a:solidFill>
              <a:latin typeface="Inter"/>
              <a:ea typeface="Inter"/>
              <a:cs typeface="Inter"/>
              <a:sym typeface="Inte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102eaa391d5_3_32"/>
          <p:cNvSpPr/>
          <p:nvPr/>
        </p:nvSpPr>
        <p:spPr>
          <a:xfrm>
            <a:off x="784938" y="1049697"/>
            <a:ext cx="10622100" cy="4758600"/>
          </a:xfrm>
          <a:prstGeom prst="roundRect">
            <a:avLst>
              <a:gd fmla="val 2416"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Poppins"/>
              <a:buNone/>
            </a:pPr>
            <a:r>
              <a:t/>
            </a:r>
            <a:endParaRPr b="1" i="0" sz="3000" u="none" cap="none" strike="noStrike">
              <a:solidFill>
                <a:srgbClr val="000000"/>
              </a:solidFill>
              <a:latin typeface="Arial"/>
              <a:ea typeface="Arial"/>
              <a:cs typeface="Arial"/>
              <a:sym typeface="Arial"/>
            </a:endParaRPr>
          </a:p>
        </p:txBody>
      </p:sp>
      <p:sp>
        <p:nvSpPr>
          <p:cNvPr id="481" name="Google Shape;481;g102eaa391d5_3_32"/>
          <p:cNvSpPr/>
          <p:nvPr/>
        </p:nvSpPr>
        <p:spPr>
          <a:xfrm>
            <a:off x="6367091" y="1475536"/>
            <a:ext cx="4086300" cy="4086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p:txBody>
      </p:sp>
      <p:sp>
        <p:nvSpPr>
          <p:cNvPr id="482" name="Google Shape;482;g102eaa391d5_3_32"/>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83" name="Google Shape;483;g102eaa391d5_3_32"/>
          <p:cNvSpPr txBox="1"/>
          <p:nvPr/>
        </p:nvSpPr>
        <p:spPr>
          <a:xfrm>
            <a:off x="1746043" y="1049712"/>
            <a:ext cx="39402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Inter Black"/>
                <a:ea typeface="Inter Black"/>
                <a:cs typeface="Inter Black"/>
                <a:sym typeface="Inter Black"/>
              </a:rPr>
              <a:t>Questions </a:t>
            </a:r>
            <a:r>
              <a:rPr b="0" i="0" lang="en-US" sz="4000" u="none" cap="none" strike="noStrike">
                <a:solidFill>
                  <a:schemeClr val="accent1"/>
                </a:solidFill>
                <a:latin typeface="Inter Black"/>
                <a:ea typeface="Inter Black"/>
                <a:cs typeface="Inter Black"/>
                <a:sym typeface="Inter Black"/>
              </a:rPr>
              <a:t>and Answers</a:t>
            </a:r>
            <a:endParaRPr b="0" i="0" sz="1400" u="none" cap="none" strike="noStrike">
              <a:solidFill>
                <a:srgbClr val="000000"/>
              </a:solidFill>
              <a:latin typeface="Arial"/>
              <a:ea typeface="Arial"/>
              <a:cs typeface="Arial"/>
              <a:sym typeface="Arial"/>
            </a:endParaRPr>
          </a:p>
        </p:txBody>
      </p:sp>
      <p:sp>
        <p:nvSpPr>
          <p:cNvPr id="484" name="Google Shape;484;g102eaa391d5_3_32"/>
          <p:cNvSpPr txBox="1"/>
          <p:nvPr/>
        </p:nvSpPr>
        <p:spPr>
          <a:xfrm>
            <a:off x="7701645" y="2056325"/>
            <a:ext cx="1417200" cy="2924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9000"/>
              <a:buFont typeface="Arial"/>
              <a:buNone/>
            </a:pPr>
            <a:r>
              <a:rPr b="0" i="0" lang="en-US" sz="19000" u="none" cap="none" strike="noStrike">
                <a:solidFill>
                  <a:schemeClr val="lt2"/>
                </a:solidFill>
                <a:latin typeface="Inter Black"/>
                <a:ea typeface="Inter Black"/>
                <a:cs typeface="Inter Black"/>
                <a:sym typeface="Inter Black"/>
              </a:rPr>
              <a:t>?</a:t>
            </a:r>
            <a:endParaRPr b="0" i="0" sz="19000" u="none" cap="none" strike="noStrike">
              <a:solidFill>
                <a:schemeClr val="lt2"/>
              </a:solidFill>
              <a:latin typeface="Arial"/>
              <a:ea typeface="Arial"/>
              <a:cs typeface="Arial"/>
              <a:sym typeface="Arial"/>
            </a:endParaRPr>
          </a:p>
        </p:txBody>
      </p:sp>
      <p:sp>
        <p:nvSpPr>
          <p:cNvPr id="485" name="Google Shape;485;g102eaa391d5_3_32"/>
          <p:cNvSpPr txBox="1"/>
          <p:nvPr/>
        </p:nvSpPr>
        <p:spPr>
          <a:xfrm>
            <a:off x="6990248" y="3033250"/>
            <a:ext cx="8514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lt2"/>
                </a:solidFill>
                <a:latin typeface="Inter Black"/>
                <a:ea typeface="Inter Black"/>
                <a:cs typeface="Inter Black"/>
                <a:sym typeface="Inter Black"/>
              </a:rPr>
              <a:t>?</a:t>
            </a:r>
            <a:endParaRPr b="0" i="0" sz="8000" u="none" cap="none" strike="noStrike">
              <a:solidFill>
                <a:schemeClr val="lt2"/>
              </a:solidFill>
              <a:latin typeface="Arial"/>
              <a:ea typeface="Arial"/>
              <a:cs typeface="Arial"/>
              <a:sym typeface="Arial"/>
            </a:endParaRPr>
          </a:p>
        </p:txBody>
      </p:sp>
      <p:sp>
        <p:nvSpPr>
          <p:cNvPr id="486" name="Google Shape;486;g102eaa391d5_3_32"/>
          <p:cNvSpPr txBox="1"/>
          <p:nvPr/>
        </p:nvSpPr>
        <p:spPr>
          <a:xfrm>
            <a:off x="9210473" y="3512875"/>
            <a:ext cx="8514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2"/>
                </a:solidFill>
                <a:latin typeface="Inter Black"/>
                <a:ea typeface="Inter Black"/>
                <a:cs typeface="Inter Black"/>
                <a:sym typeface="Inter Black"/>
              </a:rPr>
              <a:t>?</a:t>
            </a:r>
            <a:endParaRPr b="0" i="0" sz="4000" u="none" cap="none" strike="noStrike">
              <a:solidFill>
                <a:schemeClr val="lt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80"/>
                                        </p:tgtEl>
                                        <p:attrNameLst>
                                          <p:attrName>style.visibility</p:attrName>
                                        </p:attrNameLst>
                                      </p:cBhvr>
                                      <p:to>
                                        <p:strVal val="visible"/>
                                      </p:to>
                                    </p:set>
                                    <p:anim calcmode="lin" valueType="num">
                                      <p:cBhvr additive="base">
                                        <p:cTn dur="2000"/>
                                        <p:tgtEl>
                                          <p:spTgt spid="480"/>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400"/>
                                  </p:stCondLst>
                                  <p:childTnLst>
                                    <p:set>
                                      <p:cBhvr>
                                        <p:cTn dur="1" fill="hold">
                                          <p:stCondLst>
                                            <p:cond delay="0"/>
                                          </p:stCondLst>
                                        </p:cTn>
                                        <p:tgtEl>
                                          <p:spTgt spid="483"/>
                                        </p:tgtEl>
                                        <p:attrNameLst>
                                          <p:attrName>style.visibility</p:attrName>
                                        </p:attrNameLst>
                                      </p:cBhvr>
                                      <p:to>
                                        <p:strVal val="visible"/>
                                      </p:to>
                                    </p:set>
                                    <p:animEffect filter="fade" transition="in">
                                      <p:cBhvr>
                                        <p:cTn dur="1250"/>
                                        <p:tgtEl>
                                          <p:spTgt spid="483"/>
                                        </p:tgtEl>
                                      </p:cBhvr>
                                    </p:animEffect>
                                  </p:childTnLst>
                                </p:cTn>
                              </p:par>
                              <p:par>
                                <p:cTn fill="hold" nodeType="withEffect" presetClass="entr" presetID="10" presetSubtype="0">
                                  <p:stCondLst>
                                    <p:cond delay="2700"/>
                                  </p:stCondLst>
                                  <p:childTnLst>
                                    <p:set>
                                      <p:cBhvr>
                                        <p:cTn dur="1" fill="hold">
                                          <p:stCondLst>
                                            <p:cond delay="0"/>
                                          </p:stCondLst>
                                        </p:cTn>
                                        <p:tgtEl>
                                          <p:spTgt spid="481"/>
                                        </p:tgtEl>
                                        <p:attrNameLst>
                                          <p:attrName>style.visibility</p:attrName>
                                        </p:attrNameLst>
                                      </p:cBhvr>
                                      <p:to>
                                        <p:strVal val="visible"/>
                                      </p:to>
                                    </p:set>
                                    <p:animEffect filter="fade" transition="in">
                                      <p:cBhvr>
                                        <p:cTn dur="1250"/>
                                        <p:tgtEl>
                                          <p:spTgt spid="4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524a7f5bf3_0_0"/>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95" name="Google Shape;195;g1524a7f5bf3_0_0"/>
          <p:cNvSpPr txBox="1"/>
          <p:nvPr/>
        </p:nvSpPr>
        <p:spPr>
          <a:xfrm>
            <a:off x="874725" y="2073325"/>
            <a:ext cx="4788300" cy="26706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Lorem ipsum dolor sit amet, consectetur adipiscing elit.</a:t>
            </a:r>
            <a:endParaRPr b="0" i="0" sz="18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Lorem ipsum dolor sit amet, consectetur adipiscing elit.</a:t>
            </a:r>
            <a:endParaRPr b="0" i="0" sz="1800" u="none" cap="none" strike="noStrike">
              <a:solidFill>
                <a:srgbClr val="000000"/>
              </a:solidFill>
              <a:latin typeface="Poppins"/>
              <a:ea typeface="Poppins"/>
              <a:cs typeface="Poppins"/>
              <a:sym typeface="Poppins"/>
            </a:endParaRPr>
          </a:p>
          <a:p>
            <a:pPr indent="-349250" lvl="0" marL="457200" marR="0" rtl="0" algn="l">
              <a:lnSpc>
                <a:spcPct val="150000"/>
              </a:lnSpc>
              <a:spcBef>
                <a:spcPts val="0"/>
              </a:spcBef>
              <a:spcAft>
                <a:spcPts val="0"/>
              </a:spcAft>
              <a:buClr>
                <a:srgbClr val="000000"/>
              </a:buClr>
              <a:buSzPts val="1900"/>
              <a:buFont typeface="Poppins"/>
              <a:buChar char="✔"/>
            </a:pPr>
            <a:r>
              <a:rPr b="0" i="0" lang="en-US" sz="1900" u="none" cap="none" strike="noStrike">
                <a:solidFill>
                  <a:srgbClr val="000000"/>
                </a:solidFill>
                <a:latin typeface="Poppins"/>
                <a:ea typeface="Poppins"/>
                <a:cs typeface="Poppins"/>
                <a:sym typeface="Poppins"/>
              </a:rPr>
              <a:t>Lorem ipsum dolor sit amet, consectetur adipiscing elit.</a:t>
            </a:r>
            <a:endParaRPr b="0" i="0" sz="1900" u="none" cap="none" strike="noStrike">
              <a:solidFill>
                <a:srgbClr val="000000"/>
              </a:solidFill>
              <a:latin typeface="Poppins"/>
              <a:ea typeface="Poppins"/>
              <a:cs typeface="Poppins"/>
              <a:sym typeface="Poppins"/>
            </a:endParaRPr>
          </a:p>
        </p:txBody>
      </p:sp>
      <p:sp>
        <p:nvSpPr>
          <p:cNvPr id="196" name="Google Shape;196;g1524a7f5bf3_0_0"/>
          <p:cNvSpPr txBox="1"/>
          <p:nvPr>
            <p:ph idx="4294967295" type="ctrTitle"/>
          </p:nvPr>
        </p:nvSpPr>
        <p:spPr>
          <a:xfrm>
            <a:off x="874718" y="986625"/>
            <a:ext cx="4788300" cy="8145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5600"/>
              <a:buFont typeface="Inter Black"/>
              <a:buNone/>
            </a:pPr>
            <a:r>
              <a:rPr b="0" i="0" lang="en-US" sz="4400" u="none" cap="none" strike="noStrike">
                <a:solidFill>
                  <a:schemeClr val="dk1"/>
                </a:solidFill>
                <a:latin typeface="Inter Black"/>
                <a:ea typeface="Inter Black"/>
                <a:cs typeface="Inter Black"/>
                <a:sym typeface="Inter Black"/>
              </a:rPr>
              <a:t>Speaker Bio</a:t>
            </a:r>
            <a:endParaRPr b="0" i="0" sz="4400" u="none" cap="none" strike="noStrike">
              <a:solidFill>
                <a:schemeClr val="dk1"/>
              </a:solidFill>
              <a:latin typeface="Inter Black"/>
              <a:ea typeface="Inter Black"/>
              <a:cs typeface="Inter Black"/>
              <a:sym typeface="Inter Black"/>
            </a:endParaRPr>
          </a:p>
        </p:txBody>
      </p:sp>
      <p:sp>
        <p:nvSpPr>
          <p:cNvPr id="197" name="Google Shape;197;g1524a7f5bf3_0_0"/>
          <p:cNvSpPr/>
          <p:nvPr>
            <p:ph idx="2" type="pic"/>
          </p:nvPr>
        </p:nvSpPr>
        <p:spPr>
          <a:xfrm>
            <a:off x="6170700" y="929275"/>
            <a:ext cx="5244300" cy="4958700"/>
          </a:xfrm>
          <a:prstGeom prst="roundRect">
            <a:avLst>
              <a:gd fmla="val 3917" name="adj"/>
            </a:avLst>
          </a:prstGeom>
          <a:solidFill>
            <a:srgbClr val="FFE8CB"/>
          </a:solid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fb43c5f4f6_1_293"/>
          <p:cNvSpPr/>
          <p:nvPr/>
        </p:nvSpPr>
        <p:spPr>
          <a:xfrm>
            <a:off x="874713" y="2634385"/>
            <a:ext cx="10622100" cy="2967900"/>
          </a:xfrm>
          <a:prstGeom prst="roundRect">
            <a:avLst>
              <a:gd fmla="val 4693"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Poppins"/>
              <a:buNone/>
            </a:pPr>
            <a:r>
              <a:t/>
            </a:r>
            <a:endParaRPr b="1" i="0" sz="3000" u="none" cap="none" strike="noStrike">
              <a:solidFill>
                <a:srgbClr val="000000"/>
              </a:solidFill>
              <a:latin typeface="Arial"/>
              <a:ea typeface="Arial"/>
              <a:cs typeface="Arial"/>
              <a:sym typeface="Arial"/>
            </a:endParaRPr>
          </a:p>
        </p:txBody>
      </p:sp>
      <p:sp>
        <p:nvSpPr>
          <p:cNvPr id="203" name="Google Shape;203;gfb43c5f4f6_1_293"/>
          <p:cNvSpPr txBox="1"/>
          <p:nvPr>
            <p:ph type="ctrTitle"/>
          </p:nvPr>
        </p:nvSpPr>
        <p:spPr>
          <a:xfrm>
            <a:off x="874713" y="986624"/>
            <a:ext cx="10622100" cy="814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5600"/>
              <a:buFont typeface="Inter Black"/>
              <a:buNone/>
            </a:pPr>
            <a:r>
              <a:rPr lang="en-US"/>
              <a:t>Housekeeping</a:t>
            </a:r>
            <a:endParaRPr/>
          </a:p>
        </p:txBody>
      </p:sp>
      <p:sp>
        <p:nvSpPr>
          <p:cNvPr id="204" name="Google Shape;204;gfb43c5f4f6_1_293"/>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05" name="Google Shape;205;gfb43c5f4f6_1_293"/>
          <p:cNvSpPr txBox="1"/>
          <p:nvPr/>
        </p:nvSpPr>
        <p:spPr>
          <a:xfrm>
            <a:off x="1607408" y="2634375"/>
            <a:ext cx="8977200" cy="1693200"/>
          </a:xfrm>
          <a:prstGeom prst="rect">
            <a:avLst/>
          </a:prstGeom>
          <a:noFill/>
          <a:ln>
            <a:noFill/>
          </a:ln>
        </p:spPr>
        <p:txBody>
          <a:bodyPr anchorCtr="0" anchor="t" bIns="0" lIns="0" spcFirstLastPara="1" rIns="0" wrap="square" tIns="0">
            <a:spAutoFit/>
          </a:bodyPr>
          <a:lstStyle/>
          <a:p>
            <a:pPr indent="-355600" lvl="0" marL="457200" marR="0" rtl="0" algn="l">
              <a:lnSpc>
                <a:spcPct val="150000"/>
              </a:lnSpc>
              <a:spcBef>
                <a:spcPts val="0"/>
              </a:spcBef>
              <a:spcAft>
                <a:spcPts val="0"/>
              </a:spcAft>
              <a:buClr>
                <a:srgbClr val="000000"/>
              </a:buClr>
              <a:buSzPts val="2000"/>
              <a:buFont typeface="Poppins"/>
              <a:buChar char="●"/>
            </a:pPr>
            <a:r>
              <a:rPr b="0" i="0" lang="en-US" sz="2000" u="none" cap="none" strike="noStrike">
                <a:solidFill>
                  <a:srgbClr val="000000"/>
                </a:solidFill>
                <a:latin typeface="Poppins"/>
                <a:ea typeface="Poppins"/>
                <a:cs typeface="Poppins"/>
                <a:sym typeface="Poppins"/>
              </a:rPr>
              <a:t>Wifi</a:t>
            </a:r>
            <a:endParaRPr b="0" i="0" sz="2000" u="none" cap="none" strike="noStrike">
              <a:solidFill>
                <a:srgbClr val="000000"/>
              </a:solidFill>
              <a:latin typeface="Poppins"/>
              <a:ea typeface="Poppins"/>
              <a:cs typeface="Poppins"/>
              <a:sym typeface="Poppins"/>
            </a:endParaRPr>
          </a:p>
          <a:p>
            <a:pPr indent="-355600" lvl="0" marL="457200" marR="0" rtl="0" algn="l">
              <a:lnSpc>
                <a:spcPct val="150000"/>
              </a:lnSpc>
              <a:spcBef>
                <a:spcPts val="0"/>
              </a:spcBef>
              <a:spcAft>
                <a:spcPts val="0"/>
              </a:spcAft>
              <a:buClr>
                <a:srgbClr val="000000"/>
              </a:buClr>
              <a:buSzPts val="2000"/>
              <a:buFont typeface="Poppins"/>
              <a:buChar char="●"/>
            </a:pPr>
            <a:r>
              <a:rPr b="0" i="0" lang="en-US" sz="2000" u="none" cap="none" strike="noStrike">
                <a:solidFill>
                  <a:srgbClr val="000000"/>
                </a:solidFill>
                <a:latin typeface="Poppins"/>
                <a:ea typeface="Poppins"/>
                <a:cs typeface="Poppins"/>
                <a:sym typeface="Poppins"/>
              </a:rPr>
              <a:t>Coffee breaks and lunch</a:t>
            </a:r>
            <a:endParaRPr b="0" i="0" sz="2000" u="none" cap="none" strike="noStrike">
              <a:solidFill>
                <a:srgbClr val="000000"/>
              </a:solidFill>
              <a:latin typeface="Poppins"/>
              <a:ea typeface="Poppins"/>
              <a:cs typeface="Poppins"/>
              <a:sym typeface="Poppins"/>
            </a:endParaRPr>
          </a:p>
          <a:p>
            <a:pPr indent="-355600" lvl="0" marL="457200" marR="0" rtl="0" algn="l">
              <a:lnSpc>
                <a:spcPct val="150000"/>
              </a:lnSpc>
              <a:spcBef>
                <a:spcPts val="0"/>
              </a:spcBef>
              <a:spcAft>
                <a:spcPts val="0"/>
              </a:spcAft>
              <a:buClr>
                <a:srgbClr val="000000"/>
              </a:buClr>
              <a:buSzPts val="2000"/>
              <a:buFont typeface="Poppins"/>
              <a:buChar char="●"/>
            </a:pPr>
            <a:r>
              <a:rPr b="0" i="0" lang="en-US" sz="2000" u="none" cap="none" strike="noStrike">
                <a:solidFill>
                  <a:srgbClr val="000000"/>
                </a:solidFill>
                <a:latin typeface="Poppins"/>
                <a:ea typeface="Poppins"/>
                <a:cs typeface="Poppins"/>
                <a:sym typeface="Poppins"/>
              </a:rPr>
              <a:t>Ask questions and participate - we are here to learn</a:t>
            </a:r>
            <a:endParaRPr b="0" i="0" sz="2000" u="none" cap="none" strike="noStrike">
              <a:solidFill>
                <a:srgbClr val="000000"/>
              </a:solidFill>
              <a:latin typeface="Poppins"/>
              <a:ea typeface="Poppins"/>
              <a:cs typeface="Poppins"/>
              <a:sym typeface="Poppins"/>
            </a:endParaRPr>
          </a:p>
          <a:p>
            <a:pPr indent="-355600" lvl="0" marL="457200" marR="0" rtl="0" algn="l">
              <a:lnSpc>
                <a:spcPct val="150000"/>
              </a:lnSpc>
              <a:spcBef>
                <a:spcPts val="0"/>
              </a:spcBef>
              <a:spcAft>
                <a:spcPts val="0"/>
              </a:spcAft>
              <a:buClr>
                <a:srgbClr val="000000"/>
              </a:buClr>
              <a:buSzPts val="2000"/>
              <a:buFont typeface="Poppins"/>
              <a:buChar char="●"/>
            </a:pPr>
            <a:r>
              <a:rPr b="0" i="0" lang="en-US" sz="2000" u="none" cap="none" strike="noStrike">
                <a:solidFill>
                  <a:srgbClr val="000000"/>
                </a:solidFill>
                <a:latin typeface="Poppins"/>
                <a:ea typeface="Poppins"/>
                <a:cs typeface="Poppins"/>
                <a:sym typeface="Poppins"/>
              </a:rPr>
              <a:t>Timekeeping and starting times</a:t>
            </a:r>
            <a:endParaRPr b="0" i="0" sz="2000" u="none" cap="none" strike="noStrike">
              <a:solidFill>
                <a:srgbClr val="000000"/>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010294de4d_0_7"/>
          <p:cNvSpPr txBox="1"/>
          <p:nvPr>
            <p:ph type="ctrTitle"/>
          </p:nvPr>
        </p:nvSpPr>
        <p:spPr>
          <a:xfrm>
            <a:off x="874713" y="681824"/>
            <a:ext cx="10622100" cy="814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5600"/>
              <a:buFont typeface="Inter Black"/>
              <a:buNone/>
            </a:pPr>
            <a:r>
              <a:rPr lang="en-US">
                <a:extLst>
                  <a:ext uri="http://customooxmlschemas.google.com/">
                    <go:slidesCustomData xmlns:go="http://customooxmlschemas.google.com/" textRoundtripDataId="6"/>
                  </a:ext>
                </a:extLst>
              </a:rPr>
              <a:t>Course </a:t>
            </a:r>
            <a:r>
              <a:rPr lang="en-US"/>
              <a:t>Modules</a:t>
            </a:r>
            <a:endParaRPr/>
          </a:p>
        </p:txBody>
      </p:sp>
      <p:sp>
        <p:nvSpPr>
          <p:cNvPr id="211" name="Google Shape;211;g1010294de4d_0_7"/>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cxnSp>
        <p:nvCxnSpPr>
          <p:cNvPr id="212" name="Google Shape;212;g1010294de4d_0_7"/>
          <p:cNvCxnSpPr>
            <a:endCxn id="213" idx="4"/>
          </p:cNvCxnSpPr>
          <p:nvPr/>
        </p:nvCxnSpPr>
        <p:spPr>
          <a:xfrm>
            <a:off x="1041606" y="2450307"/>
            <a:ext cx="0" cy="3039300"/>
          </a:xfrm>
          <a:prstGeom prst="straightConnector1">
            <a:avLst/>
          </a:prstGeom>
          <a:noFill/>
          <a:ln cap="flat" cmpd="sng" w="9525">
            <a:solidFill>
              <a:srgbClr val="D3D3D3"/>
            </a:solidFill>
            <a:prstDash val="solid"/>
            <a:miter lim="800000"/>
            <a:headEnd len="sm" w="sm" type="none"/>
            <a:tailEnd len="sm" w="sm" type="none"/>
          </a:ln>
        </p:spPr>
      </p:cxnSp>
      <p:sp>
        <p:nvSpPr>
          <p:cNvPr id="214" name="Google Shape;214;g1010294de4d_0_7"/>
          <p:cNvSpPr/>
          <p:nvPr/>
        </p:nvSpPr>
        <p:spPr>
          <a:xfrm>
            <a:off x="865194" y="3216119"/>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1010294de4d_0_7"/>
          <p:cNvSpPr txBox="1"/>
          <p:nvPr/>
        </p:nvSpPr>
        <p:spPr>
          <a:xfrm>
            <a:off x="1659397" y="2345260"/>
            <a:ext cx="11145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chemeClr val="dk1"/>
                </a:solidFill>
                <a:latin typeface="Inter Black"/>
                <a:ea typeface="Inter Black"/>
                <a:cs typeface="Inter Black"/>
                <a:sym typeface="Inter Black"/>
              </a:rPr>
              <a:t>Module 1</a:t>
            </a:r>
            <a:endParaRPr b="0" i="0" sz="1400" u="none" cap="none" strike="noStrike">
              <a:solidFill>
                <a:schemeClr val="dk1"/>
              </a:solidFill>
              <a:latin typeface="Arial"/>
              <a:ea typeface="Arial"/>
              <a:cs typeface="Arial"/>
              <a:sym typeface="Arial"/>
            </a:endParaRPr>
          </a:p>
        </p:txBody>
      </p:sp>
      <p:sp>
        <p:nvSpPr>
          <p:cNvPr id="216" name="Google Shape;216;g1010294de4d_0_7"/>
          <p:cNvSpPr/>
          <p:nvPr/>
        </p:nvSpPr>
        <p:spPr>
          <a:xfrm>
            <a:off x="865206" y="4163332"/>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1010294de4d_0_7"/>
          <p:cNvSpPr txBox="1"/>
          <p:nvPr/>
        </p:nvSpPr>
        <p:spPr>
          <a:xfrm>
            <a:off x="1659408" y="3654485"/>
            <a:ext cx="37461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Branding for Digital Success</a:t>
            </a:r>
            <a:endParaRPr b="0" i="0" sz="1400" u="none" cap="none" strike="noStrike">
              <a:solidFill>
                <a:srgbClr val="3B3B3C"/>
              </a:solidFill>
              <a:latin typeface="Arial"/>
              <a:ea typeface="Arial"/>
              <a:cs typeface="Arial"/>
              <a:sym typeface="Arial"/>
            </a:endParaRPr>
          </a:p>
        </p:txBody>
      </p:sp>
      <p:sp>
        <p:nvSpPr>
          <p:cNvPr id="218" name="Google Shape;218;g1010294de4d_0_7"/>
          <p:cNvSpPr txBox="1"/>
          <p:nvPr/>
        </p:nvSpPr>
        <p:spPr>
          <a:xfrm>
            <a:off x="1659398" y="4239685"/>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3</a:t>
            </a:r>
            <a:endParaRPr b="0" i="0" sz="1400" u="none" cap="none" strike="noStrike">
              <a:solidFill>
                <a:srgbClr val="3B3B3C"/>
              </a:solidFill>
              <a:latin typeface="Arial"/>
              <a:ea typeface="Arial"/>
              <a:cs typeface="Arial"/>
              <a:sym typeface="Arial"/>
            </a:endParaRPr>
          </a:p>
        </p:txBody>
      </p:sp>
      <p:sp>
        <p:nvSpPr>
          <p:cNvPr id="219" name="Google Shape;219;g1010294de4d_0_7"/>
          <p:cNvSpPr txBox="1"/>
          <p:nvPr/>
        </p:nvSpPr>
        <p:spPr>
          <a:xfrm>
            <a:off x="1659397" y="2660485"/>
            <a:ext cx="27135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Foundations</a:t>
            </a:r>
            <a:endParaRPr b="0" i="0" sz="1300" u="none" cap="none" strike="noStrike">
              <a:solidFill>
                <a:srgbClr val="3B3B3C"/>
              </a:solidFill>
              <a:latin typeface="Poppins"/>
              <a:ea typeface="Poppins"/>
              <a:cs typeface="Poppins"/>
              <a:sym typeface="Poppins"/>
            </a:endParaRPr>
          </a:p>
        </p:txBody>
      </p:sp>
      <p:sp>
        <p:nvSpPr>
          <p:cNvPr id="220" name="Google Shape;220;g1010294de4d_0_7"/>
          <p:cNvSpPr txBox="1"/>
          <p:nvPr/>
        </p:nvSpPr>
        <p:spPr>
          <a:xfrm>
            <a:off x="1659396" y="3335860"/>
            <a:ext cx="9342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2</a:t>
            </a:r>
            <a:endParaRPr b="0" i="0" sz="1400" u="none" cap="none" strike="noStrike">
              <a:solidFill>
                <a:srgbClr val="3B3B3C"/>
              </a:solidFill>
              <a:latin typeface="Arial"/>
              <a:ea typeface="Arial"/>
              <a:cs typeface="Arial"/>
              <a:sym typeface="Arial"/>
            </a:endParaRPr>
          </a:p>
        </p:txBody>
      </p:sp>
      <p:sp>
        <p:nvSpPr>
          <p:cNvPr id="221" name="Google Shape;221;g1010294de4d_0_7"/>
          <p:cNvSpPr txBox="1"/>
          <p:nvPr/>
        </p:nvSpPr>
        <p:spPr>
          <a:xfrm>
            <a:off x="1659412" y="4568693"/>
            <a:ext cx="20919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extLst>
                  <a:ext uri="http://customooxmlschemas.google.com/">
                    <go:slidesCustomData xmlns:go="http://customooxmlschemas.google.com/" textRoundtripDataId="7"/>
                  </a:ext>
                </a:extLst>
              </a:rPr>
              <a:t>Digital Marketing Toolkit:</a:t>
            </a:r>
            <a:r>
              <a:rPr b="0" i="0" lang="en-US" sz="1300" u="none" cap="none" strike="noStrike">
                <a:solidFill>
                  <a:srgbClr val="3B3B3C"/>
                </a:solidFill>
                <a:latin typeface="Poppins"/>
                <a:ea typeface="Poppins"/>
                <a:cs typeface="Poppins"/>
                <a:sym typeface="Poppins"/>
              </a:rPr>
              <a:t> Your website</a:t>
            </a:r>
            <a:endParaRPr b="0" i="0" sz="1300" u="none" cap="none" strike="noStrike">
              <a:solidFill>
                <a:srgbClr val="3B3B3C"/>
              </a:solidFill>
              <a:latin typeface="Poppins"/>
              <a:ea typeface="Poppins"/>
              <a:cs typeface="Poppins"/>
              <a:sym typeface="Poppins"/>
            </a:endParaRPr>
          </a:p>
        </p:txBody>
      </p:sp>
      <p:sp>
        <p:nvSpPr>
          <p:cNvPr id="222" name="Google Shape;222;g1010294de4d_0_7"/>
          <p:cNvSpPr/>
          <p:nvPr/>
        </p:nvSpPr>
        <p:spPr>
          <a:xfrm>
            <a:off x="865194" y="2268907"/>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1010294de4d_0_7"/>
          <p:cNvSpPr/>
          <p:nvPr/>
        </p:nvSpPr>
        <p:spPr>
          <a:xfrm>
            <a:off x="865206" y="5136807"/>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1010294de4d_0_7"/>
          <p:cNvSpPr txBox="1"/>
          <p:nvPr/>
        </p:nvSpPr>
        <p:spPr>
          <a:xfrm>
            <a:off x="1659398" y="5203635"/>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4</a:t>
            </a:r>
            <a:endParaRPr b="0" i="0" sz="1400" u="none" cap="none" strike="noStrike">
              <a:solidFill>
                <a:srgbClr val="3B3B3C"/>
              </a:solidFill>
              <a:latin typeface="Arial"/>
              <a:ea typeface="Arial"/>
              <a:cs typeface="Arial"/>
              <a:sym typeface="Arial"/>
            </a:endParaRPr>
          </a:p>
        </p:txBody>
      </p:sp>
      <p:sp>
        <p:nvSpPr>
          <p:cNvPr id="224" name="Google Shape;224;g1010294de4d_0_7"/>
          <p:cNvSpPr txBox="1"/>
          <p:nvPr/>
        </p:nvSpPr>
        <p:spPr>
          <a:xfrm>
            <a:off x="1659412" y="5489618"/>
            <a:ext cx="20919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a:t>
            </a:r>
            <a:br>
              <a:rPr b="0" i="0" lang="en-US" sz="1300" u="none" cap="none" strike="noStrike">
                <a:solidFill>
                  <a:srgbClr val="3B3B3C"/>
                </a:solidFill>
                <a:latin typeface="Poppins"/>
                <a:ea typeface="Poppins"/>
                <a:cs typeface="Poppins"/>
                <a:sym typeface="Poppins"/>
              </a:rPr>
            </a:br>
            <a:r>
              <a:rPr b="0" i="0" lang="en-US" sz="1300" u="none" cap="none" strike="noStrike">
                <a:solidFill>
                  <a:srgbClr val="3B3B3C"/>
                </a:solidFill>
                <a:latin typeface="Poppins"/>
                <a:ea typeface="Poppins"/>
                <a:cs typeface="Poppins"/>
                <a:sym typeface="Poppins"/>
              </a:rPr>
              <a:t>Social media marketing</a:t>
            </a:r>
            <a:endParaRPr b="0" i="0" sz="1300" u="none" cap="none" strike="noStrike">
              <a:solidFill>
                <a:srgbClr val="3B3B3C"/>
              </a:solidFill>
              <a:latin typeface="Poppins"/>
              <a:ea typeface="Poppins"/>
              <a:cs typeface="Poppins"/>
              <a:sym typeface="Poppins"/>
            </a:endParaRPr>
          </a:p>
        </p:txBody>
      </p:sp>
      <p:grpSp>
        <p:nvGrpSpPr>
          <p:cNvPr id="225" name="Google Shape;225;g1010294de4d_0_7"/>
          <p:cNvGrpSpPr/>
          <p:nvPr/>
        </p:nvGrpSpPr>
        <p:grpSpPr>
          <a:xfrm>
            <a:off x="6504419" y="2268907"/>
            <a:ext cx="4540314" cy="3680903"/>
            <a:chOff x="6275819" y="2785282"/>
            <a:chExt cx="4540314" cy="3680903"/>
          </a:xfrm>
        </p:grpSpPr>
        <p:cxnSp>
          <p:nvCxnSpPr>
            <p:cNvPr id="226" name="Google Shape;226;g1010294de4d_0_7"/>
            <p:cNvCxnSpPr>
              <a:endCxn id="227" idx="4"/>
            </p:cNvCxnSpPr>
            <p:nvPr/>
          </p:nvCxnSpPr>
          <p:spPr>
            <a:xfrm>
              <a:off x="6452231" y="2966682"/>
              <a:ext cx="0" cy="3039300"/>
            </a:xfrm>
            <a:prstGeom prst="straightConnector1">
              <a:avLst/>
            </a:prstGeom>
            <a:noFill/>
            <a:ln cap="flat" cmpd="sng" w="9525">
              <a:solidFill>
                <a:srgbClr val="D3D3D3"/>
              </a:solidFill>
              <a:prstDash val="solid"/>
              <a:miter lim="800000"/>
              <a:headEnd len="sm" w="sm" type="none"/>
              <a:tailEnd len="sm" w="sm" type="none"/>
            </a:ln>
          </p:spPr>
        </p:cxnSp>
        <p:sp>
          <p:nvSpPr>
            <p:cNvPr id="228" name="Google Shape;228;g1010294de4d_0_7"/>
            <p:cNvSpPr/>
            <p:nvPr/>
          </p:nvSpPr>
          <p:spPr>
            <a:xfrm>
              <a:off x="6275819" y="3732494"/>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1010294de4d_0_7"/>
            <p:cNvSpPr txBox="1"/>
            <p:nvPr/>
          </p:nvSpPr>
          <p:spPr>
            <a:xfrm>
              <a:off x="7070022" y="2861635"/>
              <a:ext cx="11145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5</a:t>
              </a:r>
              <a:endParaRPr b="0" i="0" sz="1400" u="none" cap="none" strike="noStrike">
                <a:solidFill>
                  <a:srgbClr val="3B3B3C"/>
                </a:solidFill>
                <a:latin typeface="Arial"/>
                <a:ea typeface="Arial"/>
                <a:cs typeface="Arial"/>
                <a:sym typeface="Arial"/>
              </a:endParaRPr>
            </a:p>
          </p:txBody>
        </p:sp>
        <p:sp>
          <p:nvSpPr>
            <p:cNvPr id="230" name="Google Shape;230;g1010294de4d_0_7"/>
            <p:cNvSpPr/>
            <p:nvPr/>
          </p:nvSpPr>
          <p:spPr>
            <a:xfrm>
              <a:off x="6275831" y="4679707"/>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1010294de4d_0_7"/>
            <p:cNvSpPr txBox="1"/>
            <p:nvPr/>
          </p:nvSpPr>
          <p:spPr>
            <a:xfrm>
              <a:off x="7070033" y="4170860"/>
              <a:ext cx="37461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 </a:t>
              </a:r>
              <a:br>
                <a:rPr b="0" i="0" lang="en-US" sz="1300" u="none" cap="none" strike="noStrike">
                  <a:solidFill>
                    <a:srgbClr val="3B3B3C"/>
                  </a:solidFill>
                  <a:latin typeface="Poppins"/>
                  <a:ea typeface="Poppins"/>
                  <a:cs typeface="Poppins"/>
                  <a:sym typeface="Poppins"/>
                </a:rPr>
              </a:br>
              <a:r>
                <a:rPr b="0" i="0" lang="en-US" sz="1300" u="none" cap="none" strike="noStrike">
                  <a:solidFill>
                    <a:srgbClr val="3B3B3C"/>
                  </a:solidFill>
                  <a:latin typeface="Poppins"/>
                  <a:ea typeface="Poppins"/>
                  <a:cs typeface="Poppins"/>
                  <a:sym typeface="Poppins"/>
                </a:rPr>
                <a:t>Reviews and Online Booking Platforms (OTAs)</a:t>
              </a:r>
              <a:endParaRPr b="0" i="0" sz="1400" u="none" cap="none" strike="noStrike">
                <a:solidFill>
                  <a:srgbClr val="3B3B3C"/>
                </a:solidFill>
                <a:latin typeface="Arial"/>
                <a:ea typeface="Arial"/>
                <a:cs typeface="Arial"/>
                <a:sym typeface="Arial"/>
              </a:endParaRPr>
            </a:p>
          </p:txBody>
        </p:sp>
        <p:sp>
          <p:nvSpPr>
            <p:cNvPr id="232" name="Google Shape;232;g1010294de4d_0_7"/>
            <p:cNvSpPr txBox="1"/>
            <p:nvPr/>
          </p:nvSpPr>
          <p:spPr>
            <a:xfrm>
              <a:off x="7070023" y="4756060"/>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7</a:t>
              </a:r>
              <a:endParaRPr b="0" i="0" sz="1400" u="none" cap="none" strike="noStrike">
                <a:solidFill>
                  <a:srgbClr val="3B3B3C"/>
                </a:solidFill>
                <a:latin typeface="Arial"/>
                <a:ea typeface="Arial"/>
                <a:cs typeface="Arial"/>
                <a:sym typeface="Arial"/>
              </a:endParaRPr>
            </a:p>
          </p:txBody>
        </p:sp>
        <p:sp>
          <p:nvSpPr>
            <p:cNvPr id="233" name="Google Shape;233;g1010294de4d_0_7"/>
            <p:cNvSpPr txBox="1"/>
            <p:nvPr/>
          </p:nvSpPr>
          <p:spPr>
            <a:xfrm>
              <a:off x="7070022" y="3176860"/>
              <a:ext cx="27135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a:t>
              </a:r>
              <a:br>
                <a:rPr b="0" i="0" lang="en-US" sz="1300" u="none" cap="none" strike="noStrike">
                  <a:solidFill>
                    <a:srgbClr val="3B3B3C"/>
                  </a:solidFill>
                  <a:latin typeface="Poppins"/>
                  <a:ea typeface="Poppins"/>
                  <a:cs typeface="Poppins"/>
                  <a:sym typeface="Poppins"/>
                </a:rPr>
              </a:br>
              <a:r>
                <a:rPr b="0" i="0" lang="en-US" sz="1300" u="none" cap="none" strike="noStrike">
                  <a:solidFill>
                    <a:srgbClr val="3B3B3C"/>
                  </a:solidFill>
                  <a:latin typeface="Poppins"/>
                  <a:ea typeface="Poppins"/>
                  <a:cs typeface="Poppins"/>
                  <a:sym typeface="Poppins"/>
                </a:rPr>
                <a:t>SEO and Blogging</a:t>
              </a:r>
              <a:endParaRPr b="0" i="0" sz="1300" u="none" cap="none" strike="noStrike">
                <a:solidFill>
                  <a:srgbClr val="3B3B3C"/>
                </a:solidFill>
                <a:latin typeface="Poppins"/>
                <a:ea typeface="Poppins"/>
                <a:cs typeface="Poppins"/>
                <a:sym typeface="Poppins"/>
              </a:endParaRPr>
            </a:p>
          </p:txBody>
        </p:sp>
        <p:sp>
          <p:nvSpPr>
            <p:cNvPr id="234" name="Google Shape;234;g1010294de4d_0_7"/>
            <p:cNvSpPr txBox="1"/>
            <p:nvPr/>
          </p:nvSpPr>
          <p:spPr>
            <a:xfrm>
              <a:off x="7070021" y="3852235"/>
              <a:ext cx="9342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6</a:t>
              </a:r>
              <a:endParaRPr b="0" i="0" sz="1400" u="none" cap="none" strike="noStrike">
                <a:solidFill>
                  <a:srgbClr val="3B3B3C"/>
                </a:solidFill>
                <a:latin typeface="Arial"/>
                <a:ea typeface="Arial"/>
                <a:cs typeface="Arial"/>
                <a:sym typeface="Arial"/>
              </a:endParaRPr>
            </a:p>
          </p:txBody>
        </p:sp>
        <p:sp>
          <p:nvSpPr>
            <p:cNvPr id="235" name="Google Shape;235;g1010294de4d_0_7"/>
            <p:cNvSpPr txBox="1"/>
            <p:nvPr/>
          </p:nvSpPr>
          <p:spPr>
            <a:xfrm>
              <a:off x="7070037" y="5085068"/>
              <a:ext cx="20919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 Email Marketing</a:t>
              </a:r>
              <a:endParaRPr b="0" i="0" sz="1300" u="none" cap="none" strike="noStrike">
                <a:solidFill>
                  <a:srgbClr val="3B3B3C"/>
                </a:solidFill>
                <a:latin typeface="Poppins"/>
                <a:ea typeface="Poppins"/>
                <a:cs typeface="Poppins"/>
                <a:sym typeface="Poppins"/>
              </a:endParaRPr>
            </a:p>
          </p:txBody>
        </p:sp>
        <p:sp>
          <p:nvSpPr>
            <p:cNvPr id="236" name="Google Shape;236;g1010294de4d_0_7"/>
            <p:cNvSpPr/>
            <p:nvPr/>
          </p:nvSpPr>
          <p:spPr>
            <a:xfrm>
              <a:off x="6275819" y="2785282"/>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1010294de4d_0_7"/>
            <p:cNvSpPr/>
            <p:nvPr/>
          </p:nvSpPr>
          <p:spPr>
            <a:xfrm>
              <a:off x="6275831" y="5653182"/>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1010294de4d_0_7"/>
            <p:cNvSpPr txBox="1"/>
            <p:nvPr/>
          </p:nvSpPr>
          <p:spPr>
            <a:xfrm>
              <a:off x="7070023" y="5720010"/>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8</a:t>
              </a:r>
              <a:endParaRPr b="0" i="0" sz="1400" u="none" cap="none" strike="noStrike">
                <a:solidFill>
                  <a:srgbClr val="3B3B3C"/>
                </a:solidFill>
                <a:latin typeface="Arial"/>
                <a:ea typeface="Arial"/>
                <a:cs typeface="Arial"/>
                <a:sym typeface="Arial"/>
              </a:endParaRPr>
            </a:p>
          </p:txBody>
        </p:sp>
        <p:sp>
          <p:nvSpPr>
            <p:cNvPr id="238" name="Google Shape;238;g1010294de4d_0_7"/>
            <p:cNvSpPr txBox="1"/>
            <p:nvPr/>
          </p:nvSpPr>
          <p:spPr>
            <a:xfrm>
              <a:off x="7070022" y="6005985"/>
              <a:ext cx="25830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262627"/>
                  </a:solidFill>
                  <a:latin typeface="Poppins"/>
                  <a:ea typeface="Poppins"/>
                  <a:cs typeface="Poppins"/>
                  <a:sym typeface="Poppins"/>
                  <a:extLst>
                    <a:ext uri="http://customooxmlschemas.google.com/">
                      <go:slidesCustomData xmlns:go="http://customooxmlschemas.google.com/" textRoundtripDataId="8"/>
                    </a:ext>
                  </a:extLst>
                </a:rPr>
                <a:t>Practical Technical Skills </a:t>
              </a:r>
              <a:br>
                <a:rPr b="0" i="0" lang="en-US" sz="1300" u="none" cap="none" strike="noStrike">
                  <a:solidFill>
                    <a:srgbClr val="262627"/>
                  </a:solidFill>
                  <a:latin typeface="Poppins"/>
                  <a:ea typeface="Poppins"/>
                  <a:cs typeface="Poppins"/>
                  <a:sym typeface="Poppins"/>
                  <a:extLst>
                    <a:ext uri="http://customooxmlschemas.google.com/">
                      <go:slidesCustomData xmlns:go="http://customooxmlschemas.google.com/" textRoundtripDataId="8"/>
                    </a:ext>
                  </a:extLst>
                </a:rPr>
              </a:br>
              <a:r>
                <a:rPr b="0" i="0" lang="en-US" sz="1300" u="none" cap="none" strike="noStrike">
                  <a:solidFill>
                    <a:srgbClr val="262627"/>
                  </a:solidFill>
                  <a:latin typeface="Poppins"/>
                  <a:ea typeface="Poppins"/>
                  <a:cs typeface="Poppins"/>
                  <a:sym typeface="Poppins"/>
                  <a:extLst>
                    <a:ext uri="http://customooxmlschemas.google.com/">
                      <go:slidesCustomData xmlns:go="http://customooxmlschemas.google.com/" textRoundtripDataId="8"/>
                    </a:ext>
                  </a:extLst>
                </a:rPr>
                <a:t>(Using technologies like Zoom)</a:t>
              </a:r>
              <a:endParaRPr b="0" i="0" sz="1300" u="none" cap="none" strike="noStrike">
                <a:solidFill>
                  <a:srgbClr val="3B3B3C"/>
                </a:solidFill>
                <a:latin typeface="Poppins"/>
                <a:ea typeface="Poppins"/>
                <a:cs typeface="Poppins"/>
                <a:sym typeface="Poppi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f95964a719_0_1016"/>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45" name="Google Shape;245;gf95964a719_0_1016"/>
          <p:cNvPicPr preferRelativeResize="0"/>
          <p:nvPr>
            <p:ph idx="2" type="pic"/>
          </p:nvPr>
        </p:nvPicPr>
        <p:blipFill rotWithShape="1">
          <a:blip r:embed="rId3">
            <a:alphaModFix/>
          </a:blip>
          <a:srcRect b="35884" l="0" r="0" t="26548"/>
          <a:stretch/>
        </p:blipFill>
        <p:spPr>
          <a:xfrm>
            <a:off x="0" y="0"/>
            <a:ext cx="12192000" cy="6858000"/>
          </a:xfrm>
          <a:prstGeom prst="round2SameRect">
            <a:avLst>
              <a:gd fmla="val 0" name="adj1"/>
              <a:gd fmla="val 0" name="adj2"/>
            </a:avLst>
          </a:prstGeom>
          <a:solidFill>
            <a:srgbClr val="FFE8CB"/>
          </a:solidFill>
          <a:ln>
            <a:noFill/>
          </a:ln>
        </p:spPr>
      </p:pic>
      <p:sp>
        <p:nvSpPr>
          <p:cNvPr id="246" name="Google Shape;246;gf95964a719_0_1016"/>
          <p:cNvSpPr txBox="1"/>
          <p:nvPr>
            <p:ph idx="4294967295" type="ctrTitle"/>
          </p:nvPr>
        </p:nvSpPr>
        <p:spPr>
          <a:xfrm>
            <a:off x="784950" y="2737888"/>
            <a:ext cx="10622100" cy="2073300"/>
          </a:xfrm>
          <a:prstGeom prst="rect">
            <a:avLst/>
          </a:prstGeom>
          <a:noFill/>
          <a:ln>
            <a:noFill/>
          </a:ln>
        </p:spPr>
        <p:txBody>
          <a:bodyPr anchorCtr="0" anchor="t" bIns="0" lIns="0" spcFirstLastPara="1" rIns="0" wrap="square" tIns="0">
            <a:normAutofit fontScale="90000"/>
          </a:bodyPr>
          <a:lstStyle/>
          <a:p>
            <a:pPr indent="0" lvl="0" marL="0" marR="0" rtl="0" algn="ctr">
              <a:lnSpc>
                <a:spcPct val="90000"/>
              </a:lnSpc>
              <a:spcBef>
                <a:spcPts val="0"/>
              </a:spcBef>
              <a:spcAft>
                <a:spcPts val="0"/>
              </a:spcAft>
              <a:buClr>
                <a:schemeClr val="dk1"/>
              </a:buClr>
              <a:buSzPct val="148148"/>
              <a:buFont typeface="Inter Black"/>
              <a:buNone/>
            </a:pPr>
            <a:r>
              <a:rPr b="0" i="0" lang="en-US" sz="3300" u="none" cap="none" strike="noStrike">
                <a:solidFill>
                  <a:schemeClr val="lt2"/>
                </a:solidFill>
                <a:latin typeface="Inter Black"/>
                <a:ea typeface="Inter Black"/>
                <a:cs typeface="Inter Black"/>
                <a:sym typeface="Inter Black"/>
              </a:rPr>
              <a:t>Module 7</a:t>
            </a:r>
            <a:endParaRPr b="0" i="0" sz="5500" u="none" cap="none" strike="noStrike">
              <a:solidFill>
                <a:schemeClr val="lt2"/>
              </a:solidFill>
              <a:latin typeface="Inter Black"/>
              <a:ea typeface="Inter Black"/>
              <a:cs typeface="Inter Black"/>
              <a:sym typeface="Inter Black"/>
            </a:endParaRPr>
          </a:p>
          <a:p>
            <a:pPr indent="0" lvl="0" marL="0" marR="0" rtl="0" algn="ctr">
              <a:lnSpc>
                <a:spcPct val="90000"/>
              </a:lnSpc>
              <a:spcBef>
                <a:spcPts val="0"/>
              </a:spcBef>
              <a:spcAft>
                <a:spcPts val="0"/>
              </a:spcAft>
              <a:buClr>
                <a:schemeClr val="dk1"/>
              </a:buClr>
              <a:buSzPct val="88888"/>
              <a:buFont typeface="Inter Black"/>
              <a:buNone/>
            </a:pPr>
            <a:r>
              <a:rPr b="0" i="0" lang="en-US" sz="5500" u="none" cap="none" strike="noStrike">
                <a:solidFill>
                  <a:schemeClr val="lt2"/>
                </a:solidFill>
                <a:latin typeface="Inter Black"/>
                <a:ea typeface="Inter Black"/>
                <a:cs typeface="Inter Black"/>
                <a:sym typeface="Inter Black"/>
              </a:rPr>
              <a:t>Digital Marketing Toolkit: </a:t>
            </a:r>
            <a:br>
              <a:rPr b="0" i="0" lang="en-US" sz="5500" u="none" cap="none" strike="noStrike">
                <a:solidFill>
                  <a:schemeClr val="lt2"/>
                </a:solidFill>
                <a:latin typeface="Inter Black"/>
                <a:ea typeface="Inter Black"/>
                <a:cs typeface="Inter Black"/>
                <a:sym typeface="Inter Black"/>
              </a:rPr>
            </a:br>
            <a:r>
              <a:rPr b="0" i="0" lang="en-US" sz="5500" u="none" cap="none" strike="noStrike">
                <a:solidFill>
                  <a:schemeClr val="lt2"/>
                </a:solidFill>
                <a:latin typeface="Inter Black"/>
                <a:ea typeface="Inter Black"/>
                <a:cs typeface="Inter Black"/>
                <a:sym typeface="Inter Black"/>
              </a:rPr>
              <a:t>Email Marketing</a:t>
            </a:r>
            <a:endParaRPr b="0" i="0" sz="5500" u="none" cap="none" strike="noStrike">
              <a:solidFill>
                <a:schemeClr val="lt2"/>
              </a:solidFill>
              <a:latin typeface="Inter Black"/>
              <a:ea typeface="Inter Black"/>
              <a:cs typeface="Inter Black"/>
              <a:sym typeface="Inter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220dd188736_0_65"/>
          <p:cNvPicPr preferRelativeResize="0"/>
          <p:nvPr/>
        </p:nvPicPr>
        <p:blipFill rotWithShape="1">
          <a:blip r:embed="rId3">
            <a:alphaModFix/>
          </a:blip>
          <a:srcRect b="23154" l="0" r="0" t="28971"/>
          <a:stretch/>
        </p:blipFill>
        <p:spPr>
          <a:xfrm>
            <a:off x="9913100" y="5697650"/>
            <a:ext cx="2166600" cy="1037150"/>
          </a:xfrm>
          <a:prstGeom prst="rect">
            <a:avLst/>
          </a:prstGeom>
          <a:noFill/>
          <a:ln>
            <a:noFill/>
          </a:ln>
        </p:spPr>
      </p:pic>
      <p:sp>
        <p:nvSpPr>
          <p:cNvPr id="253" name="Google Shape;253;g220dd188736_0_65"/>
          <p:cNvSpPr txBox="1"/>
          <p:nvPr>
            <p:ph idx="4294967295" type="ctrTitle"/>
          </p:nvPr>
        </p:nvSpPr>
        <p:spPr>
          <a:xfrm>
            <a:off x="874713" y="986624"/>
            <a:ext cx="10622100" cy="8145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dk1"/>
              </a:buClr>
              <a:buSzPts val="5600"/>
              <a:buFont typeface="Inter Black"/>
              <a:buNone/>
            </a:pPr>
            <a:r>
              <a:rPr b="0" i="0" lang="en-US" sz="4400" u="none" cap="none" strike="noStrike">
                <a:solidFill>
                  <a:schemeClr val="dk1"/>
                </a:solidFill>
                <a:latin typeface="Inter Black"/>
                <a:ea typeface="Inter Black"/>
                <a:cs typeface="Inter Black"/>
                <a:sym typeface="Inter Black"/>
                <a:extLst>
                  <a:ext uri="http://customooxmlschemas.google.com/">
                    <go:slidesCustomData xmlns:go="http://customooxmlschemas.google.com/" textRoundtripDataId="10"/>
                  </a:ext>
                </a:extLst>
              </a:rPr>
              <a:t>Contributors</a:t>
            </a:r>
            <a:endParaRPr b="0" i="0" sz="4400" u="none" cap="none" strike="noStrike">
              <a:solidFill>
                <a:schemeClr val="dk1"/>
              </a:solidFill>
              <a:latin typeface="Inter Black"/>
              <a:ea typeface="Inter Black"/>
              <a:cs typeface="Inter Black"/>
              <a:sym typeface="Inter Black"/>
            </a:endParaRPr>
          </a:p>
        </p:txBody>
      </p:sp>
      <p:sp>
        <p:nvSpPr>
          <p:cNvPr id="254" name="Google Shape;254;g220dd188736_0_65"/>
          <p:cNvSpPr txBox="1"/>
          <p:nvPr/>
        </p:nvSpPr>
        <p:spPr>
          <a:xfrm>
            <a:off x="1154600" y="1801125"/>
            <a:ext cx="9429900" cy="3386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000"/>
              <a:buFont typeface="Arial"/>
              <a:buNone/>
            </a:pPr>
            <a:r>
              <a:rPr b="0" i="0" lang="en-US" sz="1900" u="none" cap="none" strike="noStrike">
                <a:solidFill>
                  <a:srgbClr val="000000"/>
                </a:solidFill>
                <a:latin typeface="Poppins"/>
                <a:ea typeface="Poppins"/>
                <a:cs typeface="Poppins"/>
                <a:sym typeface="Poppins"/>
              </a:rPr>
              <a:t>This curriculum is initiated by CBI, the Centre for the Promotion of Imports from Developing Countries (CBI), part of </a:t>
            </a:r>
            <a:r>
              <a:rPr b="0" i="0" lang="en-US" sz="1900" u="none" cap="none" strike="noStrike">
                <a:solidFill>
                  <a:srgbClr val="000000"/>
                </a:solidFill>
                <a:latin typeface="Poppins"/>
                <a:ea typeface="Poppins"/>
                <a:cs typeface="Poppins"/>
                <a:sym typeface="Poppins"/>
                <a:extLst>
                  <a:ext uri="http://customooxmlschemas.google.com/">
                    <go:slidesCustomData xmlns:go="http://customooxmlschemas.google.com/" textRoundtripDataId="11"/>
                  </a:ext>
                </a:extLst>
              </a:rPr>
              <a:t>the</a:t>
            </a:r>
            <a:r>
              <a:rPr b="0" i="0" lang="en-US" sz="1900" u="none" cap="none" strike="noStrike">
                <a:solidFill>
                  <a:srgbClr val="000000"/>
                </a:solidFill>
                <a:latin typeface="Poppins"/>
                <a:ea typeface="Poppins"/>
                <a:cs typeface="Poppins"/>
                <a:sym typeface="Poppins"/>
              </a:rPr>
              <a:t> Netherlands Enterprise Agency (RVO). </a:t>
            </a:r>
            <a:endParaRPr b="0" i="0" sz="19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2000"/>
              <a:buFont typeface="Arial"/>
              <a:buNone/>
            </a:pPr>
            <a:r>
              <a:t/>
            </a:r>
            <a:endParaRPr b="0" i="0" sz="10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2000"/>
              <a:buFont typeface="Arial"/>
              <a:buNone/>
            </a:pPr>
            <a:r>
              <a:rPr b="0" i="0" lang="en-US" sz="1900" u="none" cap="none" strike="noStrike">
                <a:solidFill>
                  <a:srgbClr val="000000"/>
                </a:solidFill>
                <a:latin typeface="Poppins"/>
                <a:ea typeface="Poppins"/>
                <a:cs typeface="Poppins"/>
                <a:sym typeface="Poppins"/>
              </a:rPr>
              <a:t>It is developed by Charlotte Beauvoisin (Diary of a Muzungu &amp; DigiTourism East Africa), Peter Fabricius (Bonfire), Richard Okuti (Asili FORTUNE) and EyeOpenerWorks. </a:t>
            </a:r>
            <a:endParaRPr b="0" i="0" sz="19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2000"/>
              <a:buFont typeface="Arial"/>
              <a:buNone/>
            </a:pPr>
            <a:r>
              <a:t/>
            </a:r>
            <a:endParaRPr b="0" i="0" sz="1000" u="none" cap="none" strike="noStrike">
              <a:solidFill>
                <a:srgbClr val="000000"/>
              </a:solidFill>
              <a:latin typeface="Poppins"/>
              <a:ea typeface="Poppins"/>
              <a:cs typeface="Poppins"/>
              <a:sym typeface="Poppins"/>
            </a:endParaRPr>
          </a:p>
          <a:p>
            <a:pPr indent="0" lvl="0" marL="0" marR="0" rtl="0" algn="l">
              <a:lnSpc>
                <a:spcPct val="150000"/>
              </a:lnSpc>
              <a:spcBef>
                <a:spcPts val="0"/>
              </a:spcBef>
              <a:spcAft>
                <a:spcPts val="0"/>
              </a:spcAft>
              <a:buClr>
                <a:srgbClr val="000000"/>
              </a:buClr>
              <a:buSzPts val="2000"/>
              <a:buFont typeface="Arial"/>
              <a:buNone/>
            </a:pPr>
            <a:r>
              <a:rPr b="0" i="0" lang="en-US" sz="1900" u="none" cap="none" strike="noStrike">
                <a:solidFill>
                  <a:srgbClr val="000000"/>
                </a:solidFill>
                <a:latin typeface="Poppins"/>
                <a:ea typeface="Poppins"/>
                <a:cs typeface="Poppins"/>
                <a:sym typeface="Poppins"/>
              </a:rPr>
              <a:t>It is reviewed and enriched by Patricia Kahill, Ajena Jafar, Isaac Neuwelt, Ayoub Kato and Grace Achire.</a:t>
            </a:r>
            <a:endParaRPr b="0" i="0" sz="1900" u="none" cap="none" strike="noStrike">
              <a:solidFill>
                <a:srgbClr val="000000"/>
              </a:solidFill>
              <a:latin typeface="Poppins"/>
              <a:ea typeface="Poppins"/>
              <a:cs typeface="Poppins"/>
              <a:sym typeface="Poppins"/>
            </a:endParaRPr>
          </a:p>
        </p:txBody>
      </p:sp>
      <p:pic>
        <p:nvPicPr>
          <p:cNvPr id="255" name="Google Shape;255;g220dd188736_0_65"/>
          <p:cNvPicPr preferRelativeResize="0"/>
          <p:nvPr/>
        </p:nvPicPr>
        <p:blipFill rotWithShape="1">
          <a:blip r:embed="rId4">
            <a:alphaModFix/>
          </a:blip>
          <a:srcRect b="0" l="0" r="0" t="0"/>
          <a:stretch/>
        </p:blipFill>
        <p:spPr>
          <a:xfrm>
            <a:off x="8775832" y="5833386"/>
            <a:ext cx="1396265" cy="814500"/>
          </a:xfrm>
          <a:prstGeom prst="rect">
            <a:avLst/>
          </a:prstGeom>
          <a:noFill/>
          <a:ln>
            <a:noFill/>
          </a:ln>
        </p:spPr>
      </p:pic>
      <p:pic>
        <p:nvPicPr>
          <p:cNvPr id="256" name="Google Shape;256;g220dd188736_0_65"/>
          <p:cNvPicPr preferRelativeResize="0"/>
          <p:nvPr/>
        </p:nvPicPr>
        <p:blipFill rotWithShape="1">
          <a:blip r:embed="rId5">
            <a:alphaModFix/>
          </a:blip>
          <a:srcRect b="0" l="0" r="0" t="0"/>
          <a:stretch/>
        </p:blipFill>
        <p:spPr>
          <a:xfrm>
            <a:off x="3913727" y="5662124"/>
            <a:ext cx="1854021" cy="1157000"/>
          </a:xfrm>
          <a:prstGeom prst="rect">
            <a:avLst/>
          </a:prstGeom>
          <a:noFill/>
          <a:ln>
            <a:noFill/>
          </a:ln>
        </p:spPr>
      </p:pic>
      <p:pic>
        <p:nvPicPr>
          <p:cNvPr id="257" name="Google Shape;257;g220dd188736_0_65"/>
          <p:cNvPicPr preferRelativeResize="0"/>
          <p:nvPr/>
        </p:nvPicPr>
        <p:blipFill rotWithShape="1">
          <a:blip r:embed="rId6">
            <a:alphaModFix/>
          </a:blip>
          <a:srcRect b="0" l="0" r="0" t="0"/>
          <a:stretch/>
        </p:blipFill>
        <p:spPr>
          <a:xfrm>
            <a:off x="5805000" y="5662125"/>
            <a:ext cx="1300043" cy="1157000"/>
          </a:xfrm>
          <a:prstGeom prst="rect">
            <a:avLst/>
          </a:prstGeom>
          <a:noFill/>
          <a:ln>
            <a:noFill/>
          </a:ln>
        </p:spPr>
      </p:pic>
      <p:pic>
        <p:nvPicPr>
          <p:cNvPr id="258" name="Google Shape;258;g220dd188736_0_65"/>
          <p:cNvPicPr preferRelativeResize="0"/>
          <p:nvPr/>
        </p:nvPicPr>
        <p:blipFill rotWithShape="1">
          <a:blip r:embed="rId7">
            <a:alphaModFix/>
          </a:blip>
          <a:srcRect b="0" l="0" r="0" t="0"/>
          <a:stretch/>
        </p:blipFill>
        <p:spPr>
          <a:xfrm>
            <a:off x="7142297" y="6158367"/>
            <a:ext cx="1396275" cy="315557"/>
          </a:xfrm>
          <a:prstGeom prst="rect">
            <a:avLst/>
          </a:prstGeom>
          <a:noFill/>
          <a:ln>
            <a:noFill/>
          </a:ln>
        </p:spPr>
      </p:pic>
      <p:pic>
        <p:nvPicPr>
          <p:cNvPr id="259" name="Google Shape;259;g220dd188736_0_65"/>
          <p:cNvPicPr preferRelativeResize="0"/>
          <p:nvPr/>
        </p:nvPicPr>
        <p:blipFill rotWithShape="1">
          <a:blip r:embed="rId8">
            <a:alphaModFix/>
          </a:blip>
          <a:srcRect b="0" l="0" r="0" t="0"/>
          <a:stretch/>
        </p:blipFill>
        <p:spPr>
          <a:xfrm>
            <a:off x="102225" y="5637737"/>
            <a:ext cx="2299598" cy="1156976"/>
          </a:xfrm>
          <a:prstGeom prst="rect">
            <a:avLst/>
          </a:prstGeom>
          <a:noFill/>
          <a:ln>
            <a:noFill/>
          </a:ln>
        </p:spPr>
      </p:pic>
      <p:pic>
        <p:nvPicPr>
          <p:cNvPr id="260" name="Google Shape;260;g220dd188736_0_65"/>
          <p:cNvPicPr preferRelativeResize="0"/>
          <p:nvPr/>
        </p:nvPicPr>
        <p:blipFill rotWithShape="1">
          <a:blip r:embed="rId9">
            <a:alphaModFix/>
          </a:blip>
          <a:srcRect b="0" l="0" r="0" t="0"/>
          <a:stretch/>
        </p:blipFill>
        <p:spPr>
          <a:xfrm>
            <a:off x="2401825" y="5924614"/>
            <a:ext cx="1396275" cy="6320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cb60a804cc_0_150"/>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66" name="Google Shape;266;gcb60a804cc_0_150"/>
          <p:cNvSpPr txBox="1"/>
          <p:nvPr>
            <p:ph type="ctrTitle"/>
          </p:nvPr>
        </p:nvSpPr>
        <p:spPr>
          <a:xfrm>
            <a:off x="874713" y="681824"/>
            <a:ext cx="10622100" cy="814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5600"/>
              <a:buFont typeface="Inter Black"/>
              <a:buNone/>
            </a:pPr>
            <a:r>
              <a:rPr lang="en-US">
                <a:extLst>
                  <a:ext uri="http://customooxmlschemas.google.com/">
                    <go:slidesCustomData xmlns:go="http://customooxmlschemas.google.com/" textRoundtripDataId="12"/>
                  </a:ext>
                </a:extLst>
              </a:rPr>
              <a:t>Course </a:t>
            </a:r>
            <a:r>
              <a:rPr lang="en-US"/>
              <a:t>Modules</a:t>
            </a:r>
            <a:endParaRPr/>
          </a:p>
        </p:txBody>
      </p:sp>
      <p:cxnSp>
        <p:nvCxnSpPr>
          <p:cNvPr id="267" name="Google Shape;267;gcb60a804cc_0_150"/>
          <p:cNvCxnSpPr>
            <a:endCxn id="268" idx="4"/>
          </p:cNvCxnSpPr>
          <p:nvPr/>
        </p:nvCxnSpPr>
        <p:spPr>
          <a:xfrm>
            <a:off x="1041606" y="2450307"/>
            <a:ext cx="0" cy="3039300"/>
          </a:xfrm>
          <a:prstGeom prst="straightConnector1">
            <a:avLst/>
          </a:prstGeom>
          <a:noFill/>
          <a:ln cap="flat" cmpd="sng" w="9525">
            <a:solidFill>
              <a:srgbClr val="D3D3D3"/>
            </a:solidFill>
            <a:prstDash val="solid"/>
            <a:miter lim="800000"/>
            <a:headEnd len="sm" w="sm" type="none"/>
            <a:tailEnd len="sm" w="sm" type="none"/>
          </a:ln>
        </p:spPr>
      </p:cxnSp>
      <p:sp>
        <p:nvSpPr>
          <p:cNvPr id="269" name="Google Shape;269;gcb60a804cc_0_150"/>
          <p:cNvSpPr/>
          <p:nvPr/>
        </p:nvSpPr>
        <p:spPr>
          <a:xfrm>
            <a:off x="865194" y="3216119"/>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cb60a804cc_0_150"/>
          <p:cNvSpPr txBox="1"/>
          <p:nvPr/>
        </p:nvSpPr>
        <p:spPr>
          <a:xfrm>
            <a:off x="1659397" y="2345260"/>
            <a:ext cx="11145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chemeClr val="dk1"/>
                </a:solidFill>
                <a:latin typeface="Inter Black"/>
                <a:ea typeface="Inter Black"/>
                <a:cs typeface="Inter Black"/>
                <a:sym typeface="Inter Black"/>
              </a:rPr>
              <a:t>Module 1</a:t>
            </a:r>
            <a:endParaRPr b="0" i="0" sz="1400" u="none" cap="none" strike="noStrike">
              <a:solidFill>
                <a:schemeClr val="dk1"/>
              </a:solidFill>
              <a:latin typeface="Arial"/>
              <a:ea typeface="Arial"/>
              <a:cs typeface="Arial"/>
              <a:sym typeface="Arial"/>
            </a:endParaRPr>
          </a:p>
        </p:txBody>
      </p:sp>
      <p:sp>
        <p:nvSpPr>
          <p:cNvPr id="271" name="Google Shape;271;gcb60a804cc_0_150"/>
          <p:cNvSpPr/>
          <p:nvPr/>
        </p:nvSpPr>
        <p:spPr>
          <a:xfrm>
            <a:off x="865206" y="4163332"/>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cb60a804cc_0_150"/>
          <p:cNvSpPr txBox="1"/>
          <p:nvPr/>
        </p:nvSpPr>
        <p:spPr>
          <a:xfrm>
            <a:off x="1659408" y="3654485"/>
            <a:ext cx="37461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Branding for Digital Success</a:t>
            </a:r>
            <a:endParaRPr b="0" i="0" sz="1400" u="none" cap="none" strike="noStrike">
              <a:solidFill>
                <a:srgbClr val="3B3B3C"/>
              </a:solidFill>
              <a:latin typeface="Arial"/>
              <a:ea typeface="Arial"/>
              <a:cs typeface="Arial"/>
              <a:sym typeface="Arial"/>
            </a:endParaRPr>
          </a:p>
        </p:txBody>
      </p:sp>
      <p:sp>
        <p:nvSpPr>
          <p:cNvPr id="273" name="Google Shape;273;gcb60a804cc_0_150"/>
          <p:cNvSpPr txBox="1"/>
          <p:nvPr/>
        </p:nvSpPr>
        <p:spPr>
          <a:xfrm>
            <a:off x="1659398" y="4239685"/>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chemeClr val="dk1"/>
                </a:solidFill>
                <a:latin typeface="Inter Black"/>
                <a:ea typeface="Inter Black"/>
                <a:cs typeface="Inter Black"/>
                <a:sym typeface="Inter Black"/>
              </a:rPr>
              <a:t>Module 3</a:t>
            </a:r>
            <a:endParaRPr b="1" i="0" sz="1400" u="none" cap="none" strike="noStrike">
              <a:solidFill>
                <a:schemeClr val="dk1"/>
              </a:solidFill>
              <a:latin typeface="Arial"/>
              <a:ea typeface="Arial"/>
              <a:cs typeface="Arial"/>
              <a:sym typeface="Arial"/>
            </a:endParaRPr>
          </a:p>
        </p:txBody>
      </p:sp>
      <p:sp>
        <p:nvSpPr>
          <p:cNvPr id="274" name="Google Shape;274;gcb60a804cc_0_150"/>
          <p:cNvSpPr txBox="1"/>
          <p:nvPr/>
        </p:nvSpPr>
        <p:spPr>
          <a:xfrm>
            <a:off x="1659397" y="2660485"/>
            <a:ext cx="27135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Foundations</a:t>
            </a:r>
            <a:endParaRPr b="0" i="0" sz="1300" u="none" cap="none" strike="noStrike">
              <a:solidFill>
                <a:srgbClr val="3B3B3C"/>
              </a:solidFill>
              <a:latin typeface="Poppins"/>
              <a:ea typeface="Poppins"/>
              <a:cs typeface="Poppins"/>
              <a:sym typeface="Poppins"/>
            </a:endParaRPr>
          </a:p>
        </p:txBody>
      </p:sp>
      <p:sp>
        <p:nvSpPr>
          <p:cNvPr id="275" name="Google Shape;275;gcb60a804cc_0_150"/>
          <p:cNvSpPr txBox="1"/>
          <p:nvPr/>
        </p:nvSpPr>
        <p:spPr>
          <a:xfrm>
            <a:off x="1659396" y="3335860"/>
            <a:ext cx="9342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chemeClr val="dk1"/>
                </a:solidFill>
                <a:latin typeface="Inter Black"/>
                <a:ea typeface="Inter Black"/>
                <a:cs typeface="Inter Black"/>
                <a:sym typeface="Inter Black"/>
              </a:rPr>
              <a:t>Module 2</a:t>
            </a:r>
            <a:endParaRPr b="0" i="0" sz="1400" u="none" cap="none" strike="noStrike">
              <a:solidFill>
                <a:schemeClr val="dk1"/>
              </a:solidFill>
              <a:latin typeface="Arial"/>
              <a:ea typeface="Arial"/>
              <a:cs typeface="Arial"/>
              <a:sym typeface="Arial"/>
            </a:endParaRPr>
          </a:p>
        </p:txBody>
      </p:sp>
      <p:sp>
        <p:nvSpPr>
          <p:cNvPr id="276" name="Google Shape;276;gcb60a804cc_0_150"/>
          <p:cNvSpPr txBox="1"/>
          <p:nvPr/>
        </p:nvSpPr>
        <p:spPr>
          <a:xfrm>
            <a:off x="1659412" y="4568693"/>
            <a:ext cx="20919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 Your website</a:t>
            </a:r>
            <a:endParaRPr b="0" i="0" sz="1300" u="none" cap="none" strike="noStrike">
              <a:solidFill>
                <a:srgbClr val="3B3B3C"/>
              </a:solidFill>
              <a:latin typeface="Poppins"/>
              <a:ea typeface="Poppins"/>
              <a:cs typeface="Poppins"/>
              <a:sym typeface="Poppins"/>
            </a:endParaRPr>
          </a:p>
        </p:txBody>
      </p:sp>
      <p:sp>
        <p:nvSpPr>
          <p:cNvPr id="277" name="Google Shape;277;gcb60a804cc_0_150"/>
          <p:cNvSpPr/>
          <p:nvPr/>
        </p:nvSpPr>
        <p:spPr>
          <a:xfrm>
            <a:off x="865194" y="2268907"/>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cb60a804cc_0_150"/>
          <p:cNvSpPr/>
          <p:nvPr/>
        </p:nvSpPr>
        <p:spPr>
          <a:xfrm>
            <a:off x="865206" y="5136807"/>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cb60a804cc_0_150"/>
          <p:cNvSpPr txBox="1"/>
          <p:nvPr/>
        </p:nvSpPr>
        <p:spPr>
          <a:xfrm>
            <a:off x="1659398" y="5203635"/>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4</a:t>
            </a:r>
            <a:endParaRPr b="0" i="0" sz="1400" u="none" cap="none" strike="noStrike">
              <a:solidFill>
                <a:srgbClr val="3B3B3C"/>
              </a:solidFill>
              <a:latin typeface="Arial"/>
              <a:ea typeface="Arial"/>
              <a:cs typeface="Arial"/>
              <a:sym typeface="Arial"/>
            </a:endParaRPr>
          </a:p>
        </p:txBody>
      </p:sp>
      <p:sp>
        <p:nvSpPr>
          <p:cNvPr id="279" name="Google Shape;279;gcb60a804cc_0_150"/>
          <p:cNvSpPr txBox="1"/>
          <p:nvPr/>
        </p:nvSpPr>
        <p:spPr>
          <a:xfrm>
            <a:off x="1659412" y="5489618"/>
            <a:ext cx="20919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a:t>
            </a:r>
            <a:br>
              <a:rPr b="0" i="0" lang="en-US" sz="1300" u="none" cap="none" strike="noStrike">
                <a:solidFill>
                  <a:srgbClr val="3B3B3C"/>
                </a:solidFill>
                <a:latin typeface="Poppins"/>
                <a:ea typeface="Poppins"/>
                <a:cs typeface="Poppins"/>
                <a:sym typeface="Poppins"/>
              </a:rPr>
            </a:br>
            <a:r>
              <a:rPr b="0" i="0" lang="en-US" sz="1300" u="none" cap="none" strike="noStrike">
                <a:solidFill>
                  <a:srgbClr val="3B3B3C"/>
                </a:solidFill>
                <a:latin typeface="Poppins"/>
                <a:ea typeface="Poppins"/>
                <a:cs typeface="Poppins"/>
                <a:sym typeface="Poppins"/>
              </a:rPr>
              <a:t>Social media marketing</a:t>
            </a:r>
            <a:endParaRPr b="0" i="0" sz="1300" u="none" cap="none" strike="noStrike">
              <a:solidFill>
                <a:srgbClr val="3B3B3C"/>
              </a:solidFill>
              <a:latin typeface="Poppins"/>
              <a:ea typeface="Poppins"/>
              <a:cs typeface="Poppins"/>
              <a:sym typeface="Poppins"/>
            </a:endParaRPr>
          </a:p>
        </p:txBody>
      </p:sp>
      <p:grpSp>
        <p:nvGrpSpPr>
          <p:cNvPr id="280" name="Google Shape;280;gcb60a804cc_0_150"/>
          <p:cNvGrpSpPr/>
          <p:nvPr/>
        </p:nvGrpSpPr>
        <p:grpSpPr>
          <a:xfrm>
            <a:off x="6504419" y="2268907"/>
            <a:ext cx="4540314" cy="3680903"/>
            <a:chOff x="6275819" y="2785282"/>
            <a:chExt cx="4540314" cy="3680903"/>
          </a:xfrm>
        </p:grpSpPr>
        <p:cxnSp>
          <p:nvCxnSpPr>
            <p:cNvPr id="281" name="Google Shape;281;gcb60a804cc_0_150"/>
            <p:cNvCxnSpPr>
              <a:endCxn id="282" idx="4"/>
            </p:cNvCxnSpPr>
            <p:nvPr/>
          </p:nvCxnSpPr>
          <p:spPr>
            <a:xfrm>
              <a:off x="6452231" y="2966682"/>
              <a:ext cx="0" cy="3039300"/>
            </a:xfrm>
            <a:prstGeom prst="straightConnector1">
              <a:avLst/>
            </a:prstGeom>
            <a:noFill/>
            <a:ln cap="flat" cmpd="sng" w="9525">
              <a:solidFill>
                <a:srgbClr val="D3D3D3"/>
              </a:solidFill>
              <a:prstDash val="solid"/>
              <a:miter lim="800000"/>
              <a:headEnd len="sm" w="sm" type="none"/>
              <a:tailEnd len="sm" w="sm" type="none"/>
            </a:ln>
          </p:spPr>
        </p:cxnSp>
        <p:sp>
          <p:nvSpPr>
            <p:cNvPr id="283" name="Google Shape;283;gcb60a804cc_0_150"/>
            <p:cNvSpPr/>
            <p:nvPr/>
          </p:nvSpPr>
          <p:spPr>
            <a:xfrm>
              <a:off x="6275819" y="3732494"/>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gcb60a804cc_0_150"/>
            <p:cNvSpPr txBox="1"/>
            <p:nvPr/>
          </p:nvSpPr>
          <p:spPr>
            <a:xfrm>
              <a:off x="7070022" y="2861635"/>
              <a:ext cx="11145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5</a:t>
              </a:r>
              <a:endParaRPr b="0" i="0" sz="1400" u="none" cap="none" strike="noStrike">
                <a:solidFill>
                  <a:srgbClr val="3B3B3C"/>
                </a:solidFill>
                <a:latin typeface="Arial"/>
                <a:ea typeface="Arial"/>
                <a:cs typeface="Arial"/>
                <a:sym typeface="Arial"/>
              </a:endParaRPr>
            </a:p>
          </p:txBody>
        </p:sp>
        <p:sp>
          <p:nvSpPr>
            <p:cNvPr id="285" name="Google Shape;285;gcb60a804cc_0_150"/>
            <p:cNvSpPr/>
            <p:nvPr/>
          </p:nvSpPr>
          <p:spPr>
            <a:xfrm>
              <a:off x="6275831" y="4679707"/>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gcb60a804cc_0_150"/>
            <p:cNvSpPr txBox="1"/>
            <p:nvPr/>
          </p:nvSpPr>
          <p:spPr>
            <a:xfrm>
              <a:off x="7070033" y="4170860"/>
              <a:ext cx="37461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 </a:t>
              </a:r>
              <a:br>
                <a:rPr b="0" i="0" lang="en-US" sz="1300" u="none" cap="none" strike="noStrike">
                  <a:solidFill>
                    <a:srgbClr val="3B3B3C"/>
                  </a:solidFill>
                  <a:latin typeface="Poppins"/>
                  <a:ea typeface="Poppins"/>
                  <a:cs typeface="Poppins"/>
                  <a:sym typeface="Poppins"/>
                </a:rPr>
              </a:br>
              <a:r>
                <a:rPr b="0" i="0" lang="en-US" sz="1300" u="none" cap="none" strike="noStrike">
                  <a:solidFill>
                    <a:srgbClr val="3B3B3C"/>
                  </a:solidFill>
                  <a:latin typeface="Poppins"/>
                  <a:ea typeface="Poppins"/>
                  <a:cs typeface="Poppins"/>
                  <a:sym typeface="Poppins"/>
                </a:rPr>
                <a:t>Reviews and Online Booking Platforms (OTAs)</a:t>
              </a:r>
              <a:endParaRPr b="0" i="0" sz="1400" u="none" cap="none" strike="noStrike">
                <a:solidFill>
                  <a:srgbClr val="3B3B3C"/>
                </a:solidFill>
                <a:latin typeface="Arial"/>
                <a:ea typeface="Arial"/>
                <a:cs typeface="Arial"/>
                <a:sym typeface="Arial"/>
              </a:endParaRPr>
            </a:p>
          </p:txBody>
        </p:sp>
        <p:sp>
          <p:nvSpPr>
            <p:cNvPr id="287" name="Google Shape;287;gcb60a804cc_0_150"/>
            <p:cNvSpPr txBox="1"/>
            <p:nvPr/>
          </p:nvSpPr>
          <p:spPr>
            <a:xfrm>
              <a:off x="7070023" y="4756060"/>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chemeClr val="accent1"/>
                  </a:solidFill>
                  <a:latin typeface="Inter Black"/>
                  <a:ea typeface="Inter Black"/>
                  <a:cs typeface="Inter Black"/>
                  <a:sym typeface="Inter Black"/>
                </a:rPr>
                <a:t>Module 7</a:t>
              </a:r>
              <a:endParaRPr b="0" i="0" sz="1400" u="none" cap="none" strike="noStrike">
                <a:solidFill>
                  <a:schemeClr val="accent1"/>
                </a:solidFill>
                <a:latin typeface="Arial"/>
                <a:ea typeface="Arial"/>
                <a:cs typeface="Arial"/>
                <a:sym typeface="Arial"/>
              </a:endParaRPr>
            </a:p>
          </p:txBody>
        </p:sp>
        <p:sp>
          <p:nvSpPr>
            <p:cNvPr id="288" name="Google Shape;288;gcb60a804cc_0_150"/>
            <p:cNvSpPr txBox="1"/>
            <p:nvPr/>
          </p:nvSpPr>
          <p:spPr>
            <a:xfrm>
              <a:off x="7070022" y="3176860"/>
              <a:ext cx="27135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a:t>
              </a:r>
              <a:br>
                <a:rPr b="0" i="0" lang="en-US" sz="1300" u="none" cap="none" strike="noStrike">
                  <a:solidFill>
                    <a:srgbClr val="3B3B3C"/>
                  </a:solidFill>
                  <a:latin typeface="Poppins"/>
                  <a:ea typeface="Poppins"/>
                  <a:cs typeface="Poppins"/>
                  <a:sym typeface="Poppins"/>
                </a:rPr>
              </a:br>
              <a:r>
                <a:rPr b="0" i="0" lang="en-US" sz="1300" u="none" cap="none" strike="noStrike">
                  <a:solidFill>
                    <a:srgbClr val="3B3B3C"/>
                  </a:solidFill>
                  <a:latin typeface="Poppins"/>
                  <a:ea typeface="Poppins"/>
                  <a:cs typeface="Poppins"/>
                  <a:sym typeface="Poppins"/>
                </a:rPr>
                <a:t>SEO and Blogging</a:t>
              </a:r>
              <a:endParaRPr b="0" i="0" sz="1300" u="none" cap="none" strike="noStrike">
                <a:solidFill>
                  <a:srgbClr val="3B3B3C"/>
                </a:solidFill>
                <a:latin typeface="Poppins"/>
                <a:ea typeface="Poppins"/>
                <a:cs typeface="Poppins"/>
                <a:sym typeface="Poppins"/>
              </a:endParaRPr>
            </a:p>
          </p:txBody>
        </p:sp>
        <p:sp>
          <p:nvSpPr>
            <p:cNvPr id="289" name="Google Shape;289;gcb60a804cc_0_150"/>
            <p:cNvSpPr txBox="1"/>
            <p:nvPr/>
          </p:nvSpPr>
          <p:spPr>
            <a:xfrm>
              <a:off x="7070021" y="3852235"/>
              <a:ext cx="934200" cy="200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6</a:t>
              </a:r>
              <a:endParaRPr b="0" i="0" sz="1400" u="none" cap="none" strike="noStrike">
                <a:solidFill>
                  <a:srgbClr val="3B3B3C"/>
                </a:solidFill>
                <a:latin typeface="Arial"/>
                <a:ea typeface="Arial"/>
                <a:cs typeface="Arial"/>
                <a:sym typeface="Arial"/>
              </a:endParaRPr>
            </a:p>
          </p:txBody>
        </p:sp>
        <p:sp>
          <p:nvSpPr>
            <p:cNvPr id="290" name="Google Shape;290;gcb60a804cc_0_150"/>
            <p:cNvSpPr txBox="1"/>
            <p:nvPr/>
          </p:nvSpPr>
          <p:spPr>
            <a:xfrm>
              <a:off x="7070037" y="5085068"/>
              <a:ext cx="20919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Poppins"/>
                  <a:ea typeface="Poppins"/>
                  <a:cs typeface="Poppins"/>
                  <a:sym typeface="Poppins"/>
                </a:rPr>
                <a:t>Digital Marketing Toolkit: Email Marketing</a:t>
              </a:r>
              <a:endParaRPr b="0" i="0" sz="1300" u="none" cap="none" strike="noStrike">
                <a:solidFill>
                  <a:srgbClr val="3B3B3C"/>
                </a:solidFill>
                <a:latin typeface="Poppins"/>
                <a:ea typeface="Poppins"/>
                <a:cs typeface="Poppins"/>
                <a:sym typeface="Poppins"/>
              </a:endParaRPr>
            </a:p>
          </p:txBody>
        </p:sp>
        <p:sp>
          <p:nvSpPr>
            <p:cNvPr id="291" name="Google Shape;291;gcb60a804cc_0_150"/>
            <p:cNvSpPr/>
            <p:nvPr/>
          </p:nvSpPr>
          <p:spPr>
            <a:xfrm>
              <a:off x="6275819" y="2785282"/>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gcb60a804cc_0_150"/>
            <p:cNvSpPr/>
            <p:nvPr/>
          </p:nvSpPr>
          <p:spPr>
            <a:xfrm>
              <a:off x="6275831" y="5653182"/>
              <a:ext cx="352800" cy="352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cb60a804cc_0_150"/>
            <p:cNvSpPr txBox="1"/>
            <p:nvPr/>
          </p:nvSpPr>
          <p:spPr>
            <a:xfrm>
              <a:off x="7070023" y="5720010"/>
              <a:ext cx="780000" cy="200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300"/>
                <a:buFont typeface="Arial"/>
                <a:buNone/>
              </a:pPr>
              <a:r>
                <a:rPr b="0" i="0" lang="en-US" sz="1300" u="none" cap="none" strike="noStrike">
                  <a:solidFill>
                    <a:srgbClr val="3B3B3C"/>
                  </a:solidFill>
                  <a:latin typeface="Inter Black"/>
                  <a:ea typeface="Inter Black"/>
                  <a:cs typeface="Inter Black"/>
                  <a:sym typeface="Inter Black"/>
                </a:rPr>
                <a:t>Module 8</a:t>
              </a:r>
              <a:endParaRPr b="0" i="0" sz="1400" u="none" cap="none" strike="noStrike">
                <a:solidFill>
                  <a:srgbClr val="3B3B3C"/>
                </a:solidFill>
                <a:latin typeface="Arial"/>
                <a:ea typeface="Arial"/>
                <a:cs typeface="Arial"/>
                <a:sym typeface="Arial"/>
              </a:endParaRPr>
            </a:p>
          </p:txBody>
        </p:sp>
        <p:sp>
          <p:nvSpPr>
            <p:cNvPr id="293" name="Google Shape;293;gcb60a804cc_0_150"/>
            <p:cNvSpPr txBox="1"/>
            <p:nvPr/>
          </p:nvSpPr>
          <p:spPr>
            <a:xfrm>
              <a:off x="7070022" y="6005985"/>
              <a:ext cx="2583000" cy="460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rgbClr val="262627"/>
                  </a:solidFill>
                  <a:latin typeface="Poppins"/>
                  <a:ea typeface="Poppins"/>
                  <a:cs typeface="Poppins"/>
                  <a:sym typeface="Poppins"/>
                </a:rPr>
                <a:t>Practical Technical Skills </a:t>
              </a:r>
              <a:br>
                <a:rPr b="0" i="0" lang="en-US" sz="1300" u="none" cap="none" strike="noStrike">
                  <a:solidFill>
                    <a:srgbClr val="262627"/>
                  </a:solidFill>
                  <a:latin typeface="Poppins"/>
                  <a:ea typeface="Poppins"/>
                  <a:cs typeface="Poppins"/>
                  <a:sym typeface="Poppins"/>
                </a:rPr>
              </a:br>
              <a:r>
                <a:rPr b="0" i="0" lang="en-US" sz="1300" u="none" cap="none" strike="noStrike">
                  <a:solidFill>
                    <a:srgbClr val="262627"/>
                  </a:solidFill>
                  <a:latin typeface="Poppins"/>
                  <a:ea typeface="Poppins"/>
                  <a:cs typeface="Poppins"/>
                  <a:sym typeface="Poppins"/>
                </a:rPr>
                <a:t>(Using technologies like Zoom)</a:t>
              </a:r>
              <a:endParaRPr b="0" i="0" sz="1300" u="none" cap="none" strike="noStrike">
                <a:solidFill>
                  <a:srgbClr val="3B3B3C"/>
                </a:solidFill>
                <a:latin typeface="Poppins"/>
                <a:ea typeface="Poppins"/>
                <a:cs typeface="Poppins"/>
                <a:sym typeface="Poppins"/>
              </a:endParaRPr>
            </a:p>
          </p:txBody>
        </p:sp>
      </p:grpSp>
      <p:sp>
        <p:nvSpPr>
          <p:cNvPr id="294" name="Google Shape;294;gcb60a804cc_0_150"/>
          <p:cNvSpPr/>
          <p:nvPr/>
        </p:nvSpPr>
        <p:spPr>
          <a:xfrm>
            <a:off x="6504423" y="4111384"/>
            <a:ext cx="450000" cy="450000"/>
          </a:xfrm>
          <a:prstGeom prst="ellipse">
            <a:avLst/>
          </a:prstGeom>
          <a:solidFill>
            <a:srgbClr val="3D85C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102eaa391d5_3_42"/>
          <p:cNvSpPr/>
          <p:nvPr/>
        </p:nvSpPr>
        <p:spPr>
          <a:xfrm>
            <a:off x="874713" y="2634385"/>
            <a:ext cx="10622100" cy="2967900"/>
          </a:xfrm>
          <a:prstGeom prst="roundRect">
            <a:avLst>
              <a:gd fmla="val 4693" name="adj"/>
            </a:avLst>
          </a:prstGeom>
          <a:solidFill>
            <a:srgbClr val="FFFFFF"/>
          </a:solidFill>
          <a:ln>
            <a:noFill/>
          </a:ln>
          <a:effectLst>
            <a:outerShdw blurRad="12700" rotWithShape="0" algn="ctr" dir="5400000" dist="12700">
              <a:srgbClr val="000000">
                <a:alpha val="784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Poppins"/>
              <a:buNone/>
            </a:pPr>
            <a:r>
              <a:t/>
            </a:r>
            <a:endParaRPr b="1" i="0" sz="3000" u="none" cap="none" strike="noStrike">
              <a:solidFill>
                <a:srgbClr val="000000"/>
              </a:solidFill>
              <a:latin typeface="Arial"/>
              <a:ea typeface="Arial"/>
              <a:cs typeface="Arial"/>
              <a:sym typeface="Arial"/>
            </a:endParaRPr>
          </a:p>
        </p:txBody>
      </p:sp>
      <p:sp>
        <p:nvSpPr>
          <p:cNvPr id="300" name="Google Shape;300;g102eaa391d5_3_42"/>
          <p:cNvSpPr txBox="1"/>
          <p:nvPr>
            <p:ph type="ctrTitle"/>
          </p:nvPr>
        </p:nvSpPr>
        <p:spPr>
          <a:xfrm>
            <a:off x="874713" y="986624"/>
            <a:ext cx="10622100" cy="814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5600"/>
              <a:buFont typeface="Inter Black"/>
              <a:buNone/>
            </a:pPr>
            <a:r>
              <a:rPr lang="en-US"/>
              <a:t>Purpose of the session</a:t>
            </a:r>
            <a:endParaRPr/>
          </a:p>
        </p:txBody>
      </p:sp>
      <p:sp>
        <p:nvSpPr>
          <p:cNvPr id="301" name="Google Shape;301;g102eaa391d5_3_42"/>
          <p:cNvSpPr txBox="1"/>
          <p:nvPr>
            <p:ph idx="12" type="sldNum"/>
          </p:nvPr>
        </p:nvSpPr>
        <p:spPr>
          <a:xfrm>
            <a:off x="11046664" y="6226953"/>
            <a:ext cx="450000" cy="365100"/>
          </a:xfrm>
          <a:prstGeom prst="rect">
            <a:avLst/>
          </a:prstGeom>
          <a:noFill/>
          <a:ln>
            <a:noFill/>
          </a:ln>
        </p:spPr>
        <p:txBody>
          <a:bodyPr anchorCtr="0" anchor="ctr" bIns="45700" lIns="0" spcFirstLastPara="1" rIns="0"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02" name="Google Shape;302;g102eaa391d5_3_42"/>
          <p:cNvSpPr txBox="1"/>
          <p:nvPr/>
        </p:nvSpPr>
        <p:spPr>
          <a:xfrm>
            <a:off x="1607408" y="2634375"/>
            <a:ext cx="8977200" cy="1693200"/>
          </a:xfrm>
          <a:prstGeom prst="rect">
            <a:avLst/>
          </a:prstGeom>
          <a:noFill/>
          <a:ln>
            <a:noFill/>
          </a:ln>
        </p:spPr>
        <p:txBody>
          <a:bodyPr anchorCtr="0" anchor="t" bIns="0" lIns="0" spcFirstLastPara="1" rIns="0" wrap="square" tIns="0">
            <a:spAutoFit/>
          </a:bodyPr>
          <a:lstStyle/>
          <a:p>
            <a:pPr indent="-355600" lvl="0" marL="457200" marR="0" rtl="0" algn="l">
              <a:lnSpc>
                <a:spcPct val="150000"/>
              </a:lnSpc>
              <a:spcBef>
                <a:spcPts val="0"/>
              </a:spcBef>
              <a:spcAft>
                <a:spcPts val="0"/>
              </a:spcAft>
              <a:buClr>
                <a:srgbClr val="000000"/>
              </a:buClr>
              <a:buSzPts val="2000"/>
              <a:buFont typeface="Poppins"/>
              <a:buChar char="●"/>
            </a:pPr>
            <a:r>
              <a:rPr b="0" i="0" lang="en-US" sz="2000" u="none" cap="none" strike="noStrike">
                <a:solidFill>
                  <a:srgbClr val="000000"/>
                </a:solidFill>
                <a:latin typeface="Poppins"/>
                <a:ea typeface="Poppins"/>
                <a:cs typeface="Poppins"/>
                <a:sym typeface="Poppins"/>
              </a:rPr>
              <a:t>Gain a deeper understanding about the opportunities of email marketing </a:t>
            </a:r>
            <a:endParaRPr b="0" i="0" sz="2000" u="none" cap="none" strike="noStrike">
              <a:solidFill>
                <a:srgbClr val="000000"/>
              </a:solidFill>
              <a:latin typeface="Poppins"/>
              <a:ea typeface="Poppins"/>
              <a:cs typeface="Poppins"/>
              <a:sym typeface="Poppins"/>
            </a:endParaRPr>
          </a:p>
          <a:p>
            <a:pPr indent="-355600" lvl="0" marL="457200" marR="0" rtl="0" algn="l">
              <a:lnSpc>
                <a:spcPct val="150000"/>
              </a:lnSpc>
              <a:spcBef>
                <a:spcPts val="0"/>
              </a:spcBef>
              <a:spcAft>
                <a:spcPts val="0"/>
              </a:spcAft>
              <a:buClr>
                <a:srgbClr val="000000"/>
              </a:buClr>
              <a:buSzPts val="2000"/>
              <a:buFont typeface="Poppins"/>
              <a:buChar char="●"/>
            </a:pPr>
            <a:r>
              <a:rPr b="0" i="0" lang="en-US" sz="2000" u="none" cap="none" strike="noStrike">
                <a:solidFill>
                  <a:srgbClr val="000000"/>
                </a:solidFill>
                <a:latin typeface="Poppins"/>
                <a:ea typeface="Poppins"/>
                <a:cs typeface="Poppins"/>
                <a:sym typeface="Poppins"/>
              </a:rPr>
              <a:t>Consider whether you want to create an email newsletter for your company</a:t>
            </a:r>
            <a:endParaRPr b="0" i="0" sz="2000" u="none" cap="none" strike="noStrike">
              <a:solidFill>
                <a:srgbClr val="000000"/>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02"/>
                                        </p:tgtEl>
                                        <p:attrNameLst>
                                          <p:attrName>style.visibility</p:attrName>
                                        </p:attrNameLst>
                                      </p:cBhvr>
                                      <p:to>
                                        <p:strVal val="visible"/>
                                      </p:to>
                                    </p:set>
                                    <p:animEffect filter="fade" transition="in">
                                      <p:cBhvr>
                                        <p:cTn dur="1750"/>
                                        <p:tgtEl>
                                          <p:spTgt spid="302"/>
                                        </p:tgtEl>
                                      </p:cBhvr>
                                    </p:animEffect>
                                  </p:childTnLst>
                                </p:cTn>
                              </p:par>
                              <p:par>
                                <p:cTn fill="hold" nodeType="withEffect" presetClass="entr" presetID="10" presetSubtype="0">
                                  <p:stCondLst>
                                    <p:cond delay="600"/>
                                  </p:stCondLst>
                                  <p:childTnLst>
                                    <p:set>
                                      <p:cBhvr>
                                        <p:cTn dur="1" fill="hold">
                                          <p:stCondLst>
                                            <p:cond delay="0"/>
                                          </p:stCondLst>
                                        </p:cTn>
                                        <p:tgtEl>
                                          <p:spTgt spid="299"/>
                                        </p:tgtEl>
                                        <p:attrNameLst>
                                          <p:attrName>style.visibility</p:attrName>
                                        </p:attrNameLst>
                                      </p:cBhvr>
                                      <p:to>
                                        <p:strVal val="visible"/>
                                      </p:to>
                                    </p:set>
                                    <p:animEffect filter="fade" transition="in">
                                      <p:cBhvr>
                                        <p:cTn dur="175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BI Uganda Training Theme">
  <a:themeElements>
    <a:clrScheme name="LOGI YELLOW">
      <a:dk1>
        <a:srgbClr val="262627"/>
      </a:dk1>
      <a:lt1>
        <a:srgbClr val="3B3B3C"/>
      </a:lt1>
      <a:dk2>
        <a:srgbClr val="262627"/>
      </a:dk2>
      <a:lt2>
        <a:srgbClr val="FFFFFF"/>
      </a:lt2>
      <a:accent1>
        <a:srgbClr val="3D85C6"/>
      </a:accent1>
      <a:accent2>
        <a:srgbClr val="6FA8DC"/>
      </a:accent2>
      <a:accent3>
        <a:srgbClr val="9FC5E8"/>
      </a:accent3>
      <a:accent4>
        <a:srgbClr val="CFE2F3"/>
      </a:accent4>
      <a:accent5>
        <a:srgbClr val="222222"/>
      </a:accent5>
      <a:accent6>
        <a:srgbClr val="262627"/>
      </a:accent6>
      <a:hlink>
        <a:srgbClr val="7B8898"/>
      </a:hlink>
      <a:folHlink>
        <a:srgbClr val="52B7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2021-05-06T10:43:50Z</dcterms:created>
  <dc:creator>Munkhuu</dc:creator>
</cp:coreProperties>
</file>